
<file path=[Content_Types].xml><?xml version="1.0" encoding="utf-8"?>
<Types xmlns="http://schemas.openxmlformats.org/package/2006/content-types">
  <Default Extension="fntdata" ContentType="application/x-fontdata"/>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48" r:id="rId1"/>
  </p:sldMasterIdLst>
  <p:notesMasterIdLst>
    <p:notesMasterId r:id="rId3"/>
  </p:notesMasterIdLst>
  <p:sldIdLst>
    <p:sldId id="256" r:id="rId2"/>
  </p:sldIdLst>
  <p:sldSz cx="43891200" cy="32918400"/>
  <p:notesSz cx="6858000" cy="9144000"/>
  <p:embeddedFontLst>
    <p:embeddedFont>
      <p:font typeface="Lato" panose="020F0502020204030203" pitchFamily="34" charset="0"/>
      <p:regular r:id="rId4"/>
      <p:bold r:id="rId5"/>
      <p:italic r:id="rId6"/>
      <p:boldItalic r:id="rId7"/>
    </p:embeddedFont>
    <p:embeddedFont>
      <p:font typeface="Raleway" pitchFamily="2" charset="0"/>
      <p:regular r:id="rId8"/>
      <p:bold r:id="rId9"/>
      <p:italic r:id="rId10"/>
      <p:boldItalic r:id="rId11"/>
    </p:embeddedFont>
    <p:embeddedFont>
      <p:font typeface="Trebuchet MS" panose="020B0603020202020204" pitchFamily="34" charset="0"/>
      <p:regular r:id="rId12"/>
      <p:bold r:id="rId13"/>
      <p:italic r:id="rId14"/>
      <p:boldItalic r:id="rId15"/>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3318">
          <p15:clr>
            <a:srgbClr val="A4A3A4"/>
          </p15:clr>
        </p15:guide>
        <p15:guide id="2" orient="horz" pos="288">
          <p15:clr>
            <a:srgbClr val="A4A3A4"/>
          </p15:clr>
        </p15:guide>
        <p15:guide id="3" orient="horz" pos="20160">
          <p15:clr>
            <a:srgbClr val="A4A3A4"/>
          </p15:clr>
        </p15:guide>
        <p15:guide id="4" orient="horz">
          <p15:clr>
            <a:srgbClr val="A4A3A4"/>
          </p15:clr>
        </p15:guide>
        <p15:guide id="5" pos="581">
          <p15:clr>
            <a:srgbClr val="A4A3A4"/>
          </p15:clr>
        </p15:guide>
        <p15:guide id="6" pos="27069">
          <p15:clr>
            <a:srgbClr val="A4A3A4"/>
          </p15:clr>
        </p15:guide>
        <p15:guide id="7" pos="281">
          <p15:clr>
            <a:srgbClr val="A4A3A4"/>
          </p15:clr>
        </p15:guide>
        <p15:guide id="8" pos="27369">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 uri="GoogleSlidesCustomDataVersion2">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20" roundtripDataSignature="AMtx7mgBTmAFAHY7pa8NB5lz/+vQr9rbTQ=="/>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25" d="100"/>
          <a:sy n="25" d="100"/>
        </p:scale>
        <p:origin x="528" y="162"/>
      </p:cViewPr>
      <p:guideLst>
        <p:guide orient="horz" pos="3318"/>
        <p:guide orient="horz" pos="288"/>
        <p:guide orient="horz" pos="20160"/>
        <p:guide orient="horz"/>
        <p:guide pos="581"/>
        <p:guide pos="27069"/>
        <p:guide pos="281"/>
        <p:guide pos="27369"/>
      </p:guideLst>
    </p:cSldViewPr>
  </p:slideViewPr>
  <p:notesTextViewPr>
    <p:cViewPr>
      <p:scale>
        <a:sx n="1" d="1"/>
        <a:sy n="1" d="1"/>
      </p:scale>
      <p:origin x="0" y="0"/>
    </p:cViewPr>
  </p:notesTextViewPr>
  <p:notesViewPr>
    <p:cSldViewPr snapToGrid="0">
      <p:cViewPr varScale="1">
        <p:scale>
          <a:sx n="100" d="100"/>
          <a:sy n="100" d="100"/>
        </p:scale>
        <p:origin x="0" y="0"/>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font" Target="fonts/font5.fntdata"/><Relationship Id="rId13" Type="http://schemas.openxmlformats.org/officeDocument/2006/relationships/font" Target="fonts/font10.fntdata"/><Relationship Id="rId3" Type="http://schemas.openxmlformats.org/officeDocument/2006/relationships/notesMaster" Target="notesMasters/notesMaster1.xml"/><Relationship Id="rId21" Type="http://schemas.openxmlformats.org/officeDocument/2006/relationships/presProps" Target="presProps.xml"/><Relationship Id="rId7" Type="http://schemas.openxmlformats.org/officeDocument/2006/relationships/font" Target="fonts/font4.fntdata"/><Relationship Id="rId12" Type="http://schemas.openxmlformats.org/officeDocument/2006/relationships/font" Target="fonts/font9.fntdata"/><Relationship Id="rId2" Type="http://schemas.openxmlformats.org/officeDocument/2006/relationships/slide" Target="slides/slide1.xml"/><Relationship Id="rId20" Type="http://customschemas.google.com/relationships/presentationmetadata" Target="metadata"/><Relationship Id="rId1" Type="http://schemas.openxmlformats.org/officeDocument/2006/relationships/slideMaster" Target="slideMasters/slideMaster1.xml"/><Relationship Id="rId6" Type="http://schemas.openxmlformats.org/officeDocument/2006/relationships/font" Target="fonts/font3.fntdata"/><Relationship Id="rId11" Type="http://schemas.openxmlformats.org/officeDocument/2006/relationships/font" Target="fonts/font8.fntdata"/><Relationship Id="rId24" Type="http://schemas.openxmlformats.org/officeDocument/2006/relationships/tableStyles" Target="tableStyles.xml"/><Relationship Id="rId5" Type="http://schemas.openxmlformats.org/officeDocument/2006/relationships/font" Target="fonts/font2.fntdata"/><Relationship Id="rId15" Type="http://schemas.openxmlformats.org/officeDocument/2006/relationships/font" Target="fonts/font12.fntdata"/><Relationship Id="rId23" Type="http://schemas.openxmlformats.org/officeDocument/2006/relationships/theme" Target="theme/theme1.xml"/><Relationship Id="rId10" Type="http://schemas.openxmlformats.org/officeDocument/2006/relationships/font" Target="fonts/font7.fntdata"/><Relationship Id="rId4" Type="http://schemas.openxmlformats.org/officeDocument/2006/relationships/font" Target="fonts/font1.fntdata"/><Relationship Id="rId9" Type="http://schemas.openxmlformats.org/officeDocument/2006/relationships/font" Target="fonts/font6.fntdata"/><Relationship Id="rId14" Type="http://schemas.openxmlformats.org/officeDocument/2006/relationships/font" Target="fonts/font11.fntdata"/><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7200"/>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86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86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86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86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86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86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86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8600" b="0" i="0" u="none" strike="noStrike" cap="none">
                <a:solidFill>
                  <a:schemeClr val="dk1"/>
                </a:solidFill>
                <a:latin typeface="Calibri"/>
                <a:ea typeface="Calibri"/>
                <a:cs typeface="Calibri"/>
                <a:sym typeface="Calibri"/>
              </a:defRPr>
            </a:lvl9pPr>
          </a:lstStyle>
          <a:p>
            <a:endParaRPr/>
          </a:p>
        </p:txBody>
      </p:sp>
      <p:sp>
        <p:nvSpPr>
          <p:cNvPr id="4" name="Google Shape;4;n"/>
          <p:cNvSpPr txBox="1">
            <a:spLocks noGrp="1"/>
          </p:cNvSpPr>
          <p:nvPr>
            <p:ph type="dt" idx="10"/>
          </p:nvPr>
        </p:nvSpPr>
        <p:spPr>
          <a:xfrm>
            <a:off x="3884613" y="0"/>
            <a:ext cx="2971800" cy="457200"/>
          </a:xfrm>
          <a:prstGeom prst="rect">
            <a:avLst/>
          </a:prstGeom>
          <a:noFill/>
          <a:ln>
            <a:noFill/>
          </a:ln>
        </p:spPr>
        <p:txBody>
          <a:bodyPr spcFirstLastPara="1" wrap="square" lIns="91425" tIns="45700" rIns="91425" bIns="45700" anchor="t" anchorCtr="0">
            <a:noAutofit/>
          </a:bodyPr>
          <a:lstStyle>
            <a:lvl1pPr marR="0" lvl="0" algn="r"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86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86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86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86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86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86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86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8600" b="0" i="0" u="none" strike="noStrike" cap="none">
                <a:solidFill>
                  <a:schemeClr val="dk1"/>
                </a:solidFill>
                <a:latin typeface="Calibri"/>
                <a:ea typeface="Calibri"/>
                <a:cs typeface="Calibri"/>
                <a:sym typeface="Calibri"/>
              </a:defRPr>
            </a:lvl9pPr>
          </a:lstStyle>
          <a:p>
            <a:endParaRPr/>
          </a:p>
        </p:txBody>
      </p:sp>
      <p:sp>
        <p:nvSpPr>
          <p:cNvPr id="5" name="Google Shape;5;n"/>
          <p:cNvSpPr>
            <a:spLocks noGrp="1" noRot="1" noChangeAspect="1"/>
          </p:cNvSpPr>
          <p:nvPr>
            <p:ph type="sldImg" idx="3"/>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rmAutofit/>
          </a:bodyPr>
          <a:lstStyle>
            <a:lvl1pPr marL="457200" marR="0" lvl="0" indent="-228600" algn="l" rtl="0">
              <a:spcBef>
                <a:spcPts val="0"/>
              </a:spcBef>
              <a:spcAft>
                <a:spcPts val="0"/>
              </a:spcAft>
              <a:buSzPts val="1400"/>
              <a:buNone/>
              <a:defRPr sz="5800" b="0" i="0" u="none" strike="noStrike" cap="none">
                <a:solidFill>
                  <a:schemeClr val="dk1"/>
                </a:solidFill>
                <a:latin typeface="Calibri"/>
                <a:ea typeface="Calibri"/>
                <a:cs typeface="Calibri"/>
                <a:sym typeface="Calibri"/>
              </a:defRPr>
            </a:lvl1pPr>
            <a:lvl2pPr marL="914400" marR="0" lvl="1" indent="-228600" algn="l" rtl="0">
              <a:spcBef>
                <a:spcPts val="0"/>
              </a:spcBef>
              <a:spcAft>
                <a:spcPts val="0"/>
              </a:spcAft>
              <a:buSzPts val="1400"/>
              <a:buNone/>
              <a:defRPr sz="5800" b="0" i="0" u="none" strike="noStrike" cap="none">
                <a:solidFill>
                  <a:schemeClr val="dk1"/>
                </a:solidFill>
                <a:latin typeface="Calibri"/>
                <a:ea typeface="Calibri"/>
                <a:cs typeface="Calibri"/>
                <a:sym typeface="Calibri"/>
              </a:defRPr>
            </a:lvl2pPr>
            <a:lvl3pPr marL="1371600" marR="0" lvl="2" indent="-228600" algn="l" rtl="0">
              <a:spcBef>
                <a:spcPts val="0"/>
              </a:spcBef>
              <a:spcAft>
                <a:spcPts val="0"/>
              </a:spcAft>
              <a:buSzPts val="1400"/>
              <a:buNone/>
              <a:defRPr sz="5800" b="0" i="0" u="none" strike="noStrike" cap="none">
                <a:solidFill>
                  <a:schemeClr val="dk1"/>
                </a:solidFill>
                <a:latin typeface="Calibri"/>
                <a:ea typeface="Calibri"/>
                <a:cs typeface="Calibri"/>
                <a:sym typeface="Calibri"/>
              </a:defRPr>
            </a:lvl3pPr>
            <a:lvl4pPr marL="1828800" marR="0" lvl="3" indent="-228600" algn="l" rtl="0">
              <a:spcBef>
                <a:spcPts val="0"/>
              </a:spcBef>
              <a:spcAft>
                <a:spcPts val="0"/>
              </a:spcAft>
              <a:buSzPts val="1400"/>
              <a:buNone/>
              <a:defRPr sz="5800" b="0" i="0" u="none" strike="noStrike" cap="none">
                <a:solidFill>
                  <a:schemeClr val="dk1"/>
                </a:solidFill>
                <a:latin typeface="Calibri"/>
                <a:ea typeface="Calibri"/>
                <a:cs typeface="Calibri"/>
                <a:sym typeface="Calibri"/>
              </a:defRPr>
            </a:lvl4pPr>
            <a:lvl5pPr marL="2286000" marR="0" lvl="4" indent="-228600" algn="l" rtl="0">
              <a:spcBef>
                <a:spcPts val="0"/>
              </a:spcBef>
              <a:spcAft>
                <a:spcPts val="0"/>
              </a:spcAft>
              <a:buSzPts val="1400"/>
              <a:buNone/>
              <a:defRPr sz="5800" b="0" i="0" u="none" strike="noStrike" cap="none">
                <a:solidFill>
                  <a:schemeClr val="dk1"/>
                </a:solidFill>
                <a:latin typeface="Calibri"/>
                <a:ea typeface="Calibri"/>
                <a:cs typeface="Calibri"/>
                <a:sym typeface="Calibri"/>
              </a:defRPr>
            </a:lvl5pPr>
            <a:lvl6pPr marL="2743200" marR="0" lvl="5" indent="-228600" algn="l" rtl="0">
              <a:spcBef>
                <a:spcPts val="0"/>
              </a:spcBef>
              <a:spcAft>
                <a:spcPts val="0"/>
              </a:spcAft>
              <a:buSzPts val="1400"/>
              <a:buNone/>
              <a:defRPr sz="5800" b="0" i="0" u="none" strike="noStrike" cap="none">
                <a:solidFill>
                  <a:schemeClr val="dk1"/>
                </a:solidFill>
                <a:latin typeface="Calibri"/>
                <a:ea typeface="Calibri"/>
                <a:cs typeface="Calibri"/>
                <a:sym typeface="Calibri"/>
              </a:defRPr>
            </a:lvl6pPr>
            <a:lvl7pPr marL="3200400" marR="0" lvl="6" indent="-228600" algn="l" rtl="0">
              <a:spcBef>
                <a:spcPts val="0"/>
              </a:spcBef>
              <a:spcAft>
                <a:spcPts val="0"/>
              </a:spcAft>
              <a:buSzPts val="1400"/>
              <a:buNone/>
              <a:defRPr sz="5800" b="0" i="0" u="none" strike="noStrike" cap="none">
                <a:solidFill>
                  <a:schemeClr val="dk1"/>
                </a:solidFill>
                <a:latin typeface="Calibri"/>
                <a:ea typeface="Calibri"/>
                <a:cs typeface="Calibri"/>
                <a:sym typeface="Calibri"/>
              </a:defRPr>
            </a:lvl7pPr>
            <a:lvl8pPr marL="3657600" marR="0" lvl="7" indent="-228600" algn="l" rtl="0">
              <a:spcBef>
                <a:spcPts val="0"/>
              </a:spcBef>
              <a:spcAft>
                <a:spcPts val="0"/>
              </a:spcAft>
              <a:buSzPts val="1400"/>
              <a:buNone/>
              <a:defRPr sz="5800" b="0" i="0" u="none" strike="noStrike" cap="none">
                <a:solidFill>
                  <a:schemeClr val="dk1"/>
                </a:solidFill>
                <a:latin typeface="Calibri"/>
                <a:ea typeface="Calibri"/>
                <a:cs typeface="Calibri"/>
                <a:sym typeface="Calibri"/>
              </a:defRPr>
            </a:lvl8pPr>
            <a:lvl9pPr marL="4114800" marR="0" lvl="8" indent="-228600" algn="l" rtl="0">
              <a:spcBef>
                <a:spcPts val="0"/>
              </a:spcBef>
              <a:spcAft>
                <a:spcPts val="0"/>
              </a:spcAft>
              <a:buSzPts val="1400"/>
              <a:buNone/>
              <a:defRPr sz="58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8685213"/>
            <a:ext cx="2971800" cy="457200"/>
          </a:xfrm>
          <a:prstGeom prst="rect">
            <a:avLst/>
          </a:prstGeom>
          <a:noFill/>
          <a:ln>
            <a:noFill/>
          </a:ln>
        </p:spPr>
        <p:txBody>
          <a:bodyPr spcFirstLastPara="1" wrap="square" lIns="91425" tIns="45700" rIns="91425" bIns="45700" anchor="b"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86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86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86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86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86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86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86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8600" b="0" i="0" u="none" strike="noStrike" cap="none">
                <a:solidFill>
                  <a:schemeClr val="dk1"/>
                </a:solidFill>
                <a:latin typeface="Calibri"/>
                <a:ea typeface="Calibri"/>
                <a:cs typeface="Calibri"/>
                <a:sym typeface="Calibri"/>
              </a:defRPr>
            </a:lvl9pPr>
          </a:lstStyle>
          <a:p>
            <a:endParaRPr/>
          </a:p>
        </p:txBody>
      </p:sp>
      <p:sp>
        <p:nvSpPr>
          <p:cNvPr id="8" name="Google Shape;8;n"/>
          <p:cNvSpPr txBox="1">
            <a:spLocks noGrp="1"/>
          </p:cNvSpPr>
          <p:nvPr>
            <p:ph type="sldNum" idx="12"/>
          </p:nvPr>
        </p:nvSpPr>
        <p:spPr>
          <a:xfrm>
            <a:off x="3884613" y="8685213"/>
            <a:ext cx="2971800" cy="457200"/>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en-US" sz="1200" b="0" i="0" u="none" strike="noStrike" cap="none">
                <a:solidFill>
                  <a:schemeClr val="dk1"/>
                </a:solidFill>
                <a:latin typeface="Calibri"/>
                <a:ea typeface="Calibri"/>
                <a:cs typeface="Calibri"/>
                <a:sym typeface="Calibri"/>
              </a:rPr>
              <a:t>‹Nº›</a:t>
            </a:fld>
            <a:endParaRPr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3109034621"/>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4"/>
        <p:cNvGrpSpPr/>
        <p:nvPr/>
      </p:nvGrpSpPr>
      <p:grpSpPr>
        <a:xfrm>
          <a:off x="0" y="0"/>
          <a:ext cx="0" cy="0"/>
          <a:chOff x="0" y="0"/>
          <a:chExt cx="0" cy="0"/>
        </a:xfrm>
      </p:grpSpPr>
      <p:sp>
        <p:nvSpPr>
          <p:cNvPr id="105" name="Google Shape;105;p1: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06" name="Google Shape;106;p1: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bg>
      <p:bgPr>
        <a:solidFill>
          <a:schemeClr val="lt2"/>
        </a:solidFill>
        <a:effectLst/>
      </p:bgPr>
    </p:bg>
    <p:spTree>
      <p:nvGrpSpPr>
        <p:cNvPr id="1" name="Shape 13"/>
        <p:cNvGrpSpPr/>
        <p:nvPr/>
      </p:nvGrpSpPr>
      <p:grpSpPr>
        <a:xfrm>
          <a:off x="0" y="0"/>
          <a:ext cx="0" cy="0"/>
          <a:chOff x="0" y="0"/>
          <a:chExt cx="0" cy="0"/>
        </a:xfrm>
      </p:grpSpPr>
      <p:sp>
        <p:nvSpPr>
          <p:cNvPr id="14" name="Google Shape;14;g2e856c48d07_0_11"/>
          <p:cNvSpPr/>
          <p:nvPr/>
        </p:nvSpPr>
        <p:spPr>
          <a:xfrm>
            <a:off x="0" y="0"/>
            <a:ext cx="43891200" cy="3121800"/>
          </a:xfrm>
          <a:prstGeom prst="rect">
            <a:avLst/>
          </a:prstGeom>
          <a:solidFill>
            <a:schemeClr val="lt1"/>
          </a:solidFill>
          <a:ln>
            <a:noFill/>
          </a:ln>
        </p:spPr>
        <p:txBody>
          <a:bodyPr spcFirstLastPara="1" wrap="square" lIns="487600" tIns="487600" rIns="487600" bIns="487600" anchor="ctr" anchorCtr="0">
            <a:noAutofit/>
          </a:bodyPr>
          <a:lstStyle/>
          <a:p>
            <a:pPr marL="0" lvl="0" indent="0" algn="l" rtl="0">
              <a:spcBef>
                <a:spcPts val="0"/>
              </a:spcBef>
              <a:spcAft>
                <a:spcPts val="0"/>
              </a:spcAft>
              <a:buNone/>
            </a:pPr>
            <a:endParaRPr/>
          </a:p>
        </p:txBody>
      </p:sp>
      <p:grpSp>
        <p:nvGrpSpPr>
          <p:cNvPr id="15" name="Google Shape;15;g2e856c48d07_0_11"/>
          <p:cNvGrpSpPr/>
          <p:nvPr/>
        </p:nvGrpSpPr>
        <p:grpSpPr>
          <a:xfrm>
            <a:off x="3985972" y="7624036"/>
            <a:ext cx="3579685" cy="293288"/>
            <a:chOff x="4580561" y="2589004"/>
            <a:chExt cx="1064464" cy="25200"/>
          </a:xfrm>
        </p:grpSpPr>
        <p:sp>
          <p:nvSpPr>
            <p:cNvPr id="16" name="Google Shape;16;g2e856c48d07_0_11"/>
            <p:cNvSpPr/>
            <p:nvPr/>
          </p:nvSpPr>
          <p:spPr>
            <a:xfrm rot="-5400000">
              <a:off x="5366325" y="2335504"/>
              <a:ext cx="25200" cy="532200"/>
            </a:xfrm>
            <a:prstGeom prst="rect">
              <a:avLst/>
            </a:prstGeom>
            <a:solidFill>
              <a:schemeClr val="accent3"/>
            </a:solidFill>
            <a:ln>
              <a:noFill/>
            </a:ln>
          </p:spPr>
          <p:txBody>
            <a:bodyPr spcFirstLastPara="1" wrap="square" lIns="487600" tIns="487600" rIns="487600" bIns="487600" anchor="ctr" anchorCtr="0">
              <a:noAutofit/>
            </a:bodyPr>
            <a:lstStyle/>
            <a:p>
              <a:pPr marL="0" lvl="0" indent="0" algn="l" rtl="0">
                <a:spcBef>
                  <a:spcPts val="0"/>
                </a:spcBef>
                <a:spcAft>
                  <a:spcPts val="0"/>
                </a:spcAft>
                <a:buNone/>
              </a:pPr>
              <a:endParaRPr/>
            </a:p>
          </p:txBody>
        </p:sp>
        <p:sp>
          <p:nvSpPr>
            <p:cNvPr id="17" name="Google Shape;17;g2e856c48d07_0_11"/>
            <p:cNvSpPr/>
            <p:nvPr/>
          </p:nvSpPr>
          <p:spPr>
            <a:xfrm rot="-5400000">
              <a:off x="4836311" y="2333254"/>
              <a:ext cx="25200" cy="536700"/>
            </a:xfrm>
            <a:prstGeom prst="rect">
              <a:avLst/>
            </a:prstGeom>
            <a:solidFill>
              <a:schemeClr val="dk1"/>
            </a:solidFill>
            <a:ln>
              <a:noFill/>
            </a:ln>
          </p:spPr>
          <p:txBody>
            <a:bodyPr spcFirstLastPara="1" wrap="square" lIns="487600" tIns="487600" rIns="487600" bIns="487600" anchor="ctr" anchorCtr="0">
              <a:noAutofit/>
            </a:bodyPr>
            <a:lstStyle/>
            <a:p>
              <a:pPr marL="0" lvl="0" indent="0" algn="l" rtl="0">
                <a:spcBef>
                  <a:spcPts val="0"/>
                </a:spcBef>
                <a:spcAft>
                  <a:spcPts val="0"/>
                </a:spcAft>
                <a:buNone/>
              </a:pPr>
              <a:endParaRPr/>
            </a:p>
          </p:txBody>
        </p:sp>
      </p:grpSp>
      <p:sp>
        <p:nvSpPr>
          <p:cNvPr id="18" name="Google Shape;18;g2e856c48d07_0_11"/>
          <p:cNvSpPr txBox="1">
            <a:spLocks noGrp="1"/>
          </p:cNvSpPr>
          <p:nvPr>
            <p:ph type="ctrTitle"/>
          </p:nvPr>
        </p:nvSpPr>
        <p:spPr>
          <a:xfrm>
            <a:off x="3501360" y="8463680"/>
            <a:ext cx="36903000" cy="10654200"/>
          </a:xfrm>
          <a:prstGeom prst="rect">
            <a:avLst/>
          </a:prstGeom>
        </p:spPr>
        <p:txBody>
          <a:bodyPr spcFirstLastPara="1" wrap="square" lIns="487600" tIns="487600" rIns="487600" bIns="487600" anchor="t" anchorCtr="0">
            <a:normAutofit/>
          </a:bodyPr>
          <a:lstStyle>
            <a:lvl1pPr lvl="0">
              <a:spcBef>
                <a:spcPts val="0"/>
              </a:spcBef>
              <a:spcAft>
                <a:spcPts val="0"/>
              </a:spcAft>
              <a:buSzPts val="22400"/>
              <a:buNone/>
              <a:defRPr sz="22400"/>
            </a:lvl1pPr>
            <a:lvl2pPr lvl="1">
              <a:spcBef>
                <a:spcPts val="0"/>
              </a:spcBef>
              <a:spcAft>
                <a:spcPts val="0"/>
              </a:spcAft>
              <a:buSzPts val="22400"/>
              <a:buNone/>
              <a:defRPr sz="22400"/>
            </a:lvl2pPr>
            <a:lvl3pPr lvl="2">
              <a:spcBef>
                <a:spcPts val="0"/>
              </a:spcBef>
              <a:spcAft>
                <a:spcPts val="0"/>
              </a:spcAft>
              <a:buSzPts val="22400"/>
              <a:buNone/>
              <a:defRPr sz="22400"/>
            </a:lvl3pPr>
            <a:lvl4pPr lvl="3">
              <a:spcBef>
                <a:spcPts val="0"/>
              </a:spcBef>
              <a:spcAft>
                <a:spcPts val="0"/>
              </a:spcAft>
              <a:buSzPts val="22400"/>
              <a:buNone/>
              <a:defRPr sz="22400"/>
            </a:lvl4pPr>
            <a:lvl5pPr lvl="4">
              <a:spcBef>
                <a:spcPts val="0"/>
              </a:spcBef>
              <a:spcAft>
                <a:spcPts val="0"/>
              </a:spcAft>
              <a:buSzPts val="22400"/>
              <a:buNone/>
              <a:defRPr sz="22400"/>
            </a:lvl5pPr>
            <a:lvl6pPr lvl="5">
              <a:spcBef>
                <a:spcPts val="0"/>
              </a:spcBef>
              <a:spcAft>
                <a:spcPts val="0"/>
              </a:spcAft>
              <a:buSzPts val="22400"/>
              <a:buNone/>
              <a:defRPr sz="22400"/>
            </a:lvl6pPr>
            <a:lvl7pPr lvl="6">
              <a:spcBef>
                <a:spcPts val="0"/>
              </a:spcBef>
              <a:spcAft>
                <a:spcPts val="0"/>
              </a:spcAft>
              <a:buSzPts val="22400"/>
              <a:buNone/>
              <a:defRPr sz="22400"/>
            </a:lvl7pPr>
            <a:lvl8pPr lvl="7">
              <a:spcBef>
                <a:spcPts val="0"/>
              </a:spcBef>
              <a:spcAft>
                <a:spcPts val="0"/>
              </a:spcAft>
              <a:buSzPts val="22400"/>
              <a:buNone/>
              <a:defRPr sz="22400"/>
            </a:lvl8pPr>
            <a:lvl9pPr lvl="8">
              <a:spcBef>
                <a:spcPts val="0"/>
              </a:spcBef>
              <a:spcAft>
                <a:spcPts val="0"/>
              </a:spcAft>
              <a:buSzPts val="22400"/>
              <a:buNone/>
              <a:defRPr sz="22400"/>
            </a:lvl9pPr>
          </a:lstStyle>
          <a:p>
            <a:endParaRPr/>
          </a:p>
        </p:txBody>
      </p:sp>
      <p:sp>
        <p:nvSpPr>
          <p:cNvPr id="19" name="Google Shape;19;g2e856c48d07_0_11"/>
          <p:cNvSpPr txBox="1">
            <a:spLocks noGrp="1"/>
          </p:cNvSpPr>
          <p:nvPr>
            <p:ph type="subTitle" idx="1"/>
          </p:nvPr>
        </p:nvSpPr>
        <p:spPr>
          <a:xfrm>
            <a:off x="3502212" y="20306560"/>
            <a:ext cx="36903000" cy="3463800"/>
          </a:xfrm>
          <a:prstGeom prst="rect">
            <a:avLst/>
          </a:prstGeom>
        </p:spPr>
        <p:txBody>
          <a:bodyPr spcFirstLastPara="1" wrap="square" lIns="487600" tIns="487600" rIns="487600" bIns="487600" anchor="t" anchorCtr="0">
            <a:normAutofit/>
          </a:bodyPr>
          <a:lstStyle>
            <a:lvl1pPr lvl="0">
              <a:lnSpc>
                <a:spcPct val="100000"/>
              </a:lnSpc>
              <a:spcBef>
                <a:spcPts val="0"/>
              </a:spcBef>
              <a:spcAft>
                <a:spcPts val="0"/>
              </a:spcAft>
              <a:buSzPts val="8500"/>
              <a:buNone/>
              <a:defRPr sz="8500"/>
            </a:lvl1pPr>
            <a:lvl2pPr lvl="1">
              <a:lnSpc>
                <a:spcPct val="100000"/>
              </a:lnSpc>
              <a:spcBef>
                <a:spcPts val="0"/>
              </a:spcBef>
              <a:spcAft>
                <a:spcPts val="0"/>
              </a:spcAft>
              <a:buSzPts val="8500"/>
              <a:buNone/>
              <a:defRPr sz="8500"/>
            </a:lvl2pPr>
            <a:lvl3pPr lvl="2">
              <a:lnSpc>
                <a:spcPct val="100000"/>
              </a:lnSpc>
              <a:spcBef>
                <a:spcPts val="0"/>
              </a:spcBef>
              <a:spcAft>
                <a:spcPts val="0"/>
              </a:spcAft>
              <a:buSzPts val="8500"/>
              <a:buNone/>
              <a:defRPr sz="8500"/>
            </a:lvl3pPr>
            <a:lvl4pPr lvl="3">
              <a:lnSpc>
                <a:spcPct val="100000"/>
              </a:lnSpc>
              <a:spcBef>
                <a:spcPts val="0"/>
              </a:spcBef>
              <a:spcAft>
                <a:spcPts val="0"/>
              </a:spcAft>
              <a:buSzPts val="8500"/>
              <a:buNone/>
              <a:defRPr sz="8500"/>
            </a:lvl4pPr>
            <a:lvl5pPr lvl="4">
              <a:lnSpc>
                <a:spcPct val="100000"/>
              </a:lnSpc>
              <a:spcBef>
                <a:spcPts val="0"/>
              </a:spcBef>
              <a:spcAft>
                <a:spcPts val="0"/>
              </a:spcAft>
              <a:buSzPts val="8500"/>
              <a:buNone/>
              <a:defRPr sz="8500"/>
            </a:lvl5pPr>
            <a:lvl6pPr lvl="5">
              <a:lnSpc>
                <a:spcPct val="100000"/>
              </a:lnSpc>
              <a:spcBef>
                <a:spcPts val="0"/>
              </a:spcBef>
              <a:spcAft>
                <a:spcPts val="0"/>
              </a:spcAft>
              <a:buSzPts val="8500"/>
              <a:buNone/>
              <a:defRPr sz="8500"/>
            </a:lvl6pPr>
            <a:lvl7pPr lvl="6">
              <a:lnSpc>
                <a:spcPct val="100000"/>
              </a:lnSpc>
              <a:spcBef>
                <a:spcPts val="0"/>
              </a:spcBef>
              <a:spcAft>
                <a:spcPts val="0"/>
              </a:spcAft>
              <a:buSzPts val="8500"/>
              <a:buNone/>
              <a:defRPr sz="8500"/>
            </a:lvl7pPr>
            <a:lvl8pPr lvl="7">
              <a:lnSpc>
                <a:spcPct val="100000"/>
              </a:lnSpc>
              <a:spcBef>
                <a:spcPts val="0"/>
              </a:spcBef>
              <a:spcAft>
                <a:spcPts val="0"/>
              </a:spcAft>
              <a:buSzPts val="8500"/>
              <a:buNone/>
              <a:defRPr sz="8500"/>
            </a:lvl8pPr>
            <a:lvl9pPr lvl="8">
              <a:lnSpc>
                <a:spcPct val="100000"/>
              </a:lnSpc>
              <a:spcBef>
                <a:spcPts val="0"/>
              </a:spcBef>
              <a:spcAft>
                <a:spcPts val="0"/>
              </a:spcAft>
              <a:buSzPts val="8500"/>
              <a:buNone/>
              <a:defRPr sz="8500"/>
            </a:lvl9pPr>
          </a:lstStyle>
          <a:p>
            <a:endParaRPr/>
          </a:p>
        </p:txBody>
      </p:sp>
      <p:sp>
        <p:nvSpPr>
          <p:cNvPr id="20" name="Google Shape;20;g2e856c48d07_0_11"/>
          <p:cNvSpPr txBox="1">
            <a:spLocks noGrp="1"/>
          </p:cNvSpPr>
          <p:nvPr>
            <p:ph type="sldNum" idx="12"/>
          </p:nvPr>
        </p:nvSpPr>
        <p:spPr>
          <a:xfrm>
            <a:off x="40974251" y="30399045"/>
            <a:ext cx="2633700" cy="2519100"/>
          </a:xfrm>
          <a:prstGeom prst="rect">
            <a:avLst/>
          </a:prstGeom>
        </p:spPr>
        <p:txBody>
          <a:bodyPr spcFirstLastPara="1" wrap="square" lIns="487600" tIns="487600" rIns="487600" bIns="487600"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US"/>
              <a:t>‹Nº›</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bg>
      <p:bgPr>
        <a:solidFill>
          <a:schemeClr val="dk1"/>
        </a:solidFill>
        <a:effectLst/>
      </p:bgPr>
    </p:bg>
    <p:spTree>
      <p:nvGrpSpPr>
        <p:cNvPr id="1" name="Shape 77"/>
        <p:cNvGrpSpPr/>
        <p:nvPr/>
      </p:nvGrpSpPr>
      <p:grpSpPr>
        <a:xfrm>
          <a:off x="0" y="0"/>
          <a:ext cx="0" cy="0"/>
          <a:chOff x="0" y="0"/>
          <a:chExt cx="0" cy="0"/>
        </a:xfrm>
      </p:grpSpPr>
      <p:grpSp>
        <p:nvGrpSpPr>
          <p:cNvPr id="78" name="Google Shape;78;g2e856c48d07_0_75"/>
          <p:cNvGrpSpPr/>
          <p:nvPr/>
        </p:nvGrpSpPr>
        <p:grpSpPr>
          <a:xfrm>
            <a:off x="3985972" y="26682432"/>
            <a:ext cx="3579685" cy="293288"/>
            <a:chOff x="4580561" y="2589004"/>
            <a:chExt cx="1064464" cy="25200"/>
          </a:xfrm>
        </p:grpSpPr>
        <p:sp>
          <p:nvSpPr>
            <p:cNvPr id="79" name="Google Shape;79;g2e856c48d07_0_75"/>
            <p:cNvSpPr/>
            <p:nvPr/>
          </p:nvSpPr>
          <p:spPr>
            <a:xfrm rot="-5400000">
              <a:off x="5366325" y="2335504"/>
              <a:ext cx="25200" cy="532200"/>
            </a:xfrm>
            <a:prstGeom prst="rect">
              <a:avLst/>
            </a:prstGeom>
            <a:solidFill>
              <a:schemeClr val="lt1"/>
            </a:solidFill>
            <a:ln>
              <a:noFill/>
            </a:ln>
          </p:spPr>
          <p:txBody>
            <a:bodyPr spcFirstLastPara="1" wrap="square" lIns="487600" tIns="487600" rIns="487600" bIns="487600" anchor="ctr" anchorCtr="0">
              <a:noAutofit/>
            </a:bodyPr>
            <a:lstStyle/>
            <a:p>
              <a:pPr marL="0" lvl="0" indent="0" algn="l" rtl="0">
                <a:spcBef>
                  <a:spcPts val="0"/>
                </a:spcBef>
                <a:spcAft>
                  <a:spcPts val="0"/>
                </a:spcAft>
                <a:buNone/>
              </a:pPr>
              <a:endParaRPr/>
            </a:p>
          </p:txBody>
        </p:sp>
        <p:sp>
          <p:nvSpPr>
            <p:cNvPr id="80" name="Google Shape;80;g2e856c48d07_0_75"/>
            <p:cNvSpPr/>
            <p:nvPr/>
          </p:nvSpPr>
          <p:spPr>
            <a:xfrm rot="-5400000">
              <a:off x="4836311" y="2333254"/>
              <a:ext cx="25200" cy="536700"/>
            </a:xfrm>
            <a:prstGeom prst="rect">
              <a:avLst/>
            </a:prstGeom>
            <a:solidFill>
              <a:schemeClr val="lt1"/>
            </a:solidFill>
            <a:ln>
              <a:noFill/>
            </a:ln>
          </p:spPr>
          <p:txBody>
            <a:bodyPr spcFirstLastPara="1" wrap="square" lIns="487600" tIns="487600" rIns="487600" bIns="487600" anchor="ctr" anchorCtr="0">
              <a:noAutofit/>
            </a:bodyPr>
            <a:lstStyle/>
            <a:p>
              <a:pPr marL="0" lvl="0" indent="0" algn="l" rtl="0">
                <a:spcBef>
                  <a:spcPts val="0"/>
                </a:spcBef>
                <a:spcAft>
                  <a:spcPts val="0"/>
                </a:spcAft>
                <a:buNone/>
              </a:pPr>
              <a:endParaRPr/>
            </a:p>
          </p:txBody>
        </p:sp>
      </p:grpSp>
      <p:sp>
        <p:nvSpPr>
          <p:cNvPr id="81" name="Google Shape;81;g2e856c48d07_0_75"/>
          <p:cNvSpPr txBox="1">
            <a:spLocks noGrp="1"/>
          </p:cNvSpPr>
          <p:nvPr>
            <p:ph type="title" hasCustomPrompt="1"/>
          </p:nvPr>
        </p:nvSpPr>
        <p:spPr>
          <a:xfrm>
            <a:off x="3501360" y="4697280"/>
            <a:ext cx="36904200" cy="7966200"/>
          </a:xfrm>
          <a:prstGeom prst="rect">
            <a:avLst/>
          </a:prstGeom>
        </p:spPr>
        <p:txBody>
          <a:bodyPr spcFirstLastPara="1" wrap="square" lIns="487600" tIns="487600" rIns="487600" bIns="487600" anchor="t" anchorCtr="0">
            <a:normAutofit/>
          </a:bodyPr>
          <a:lstStyle>
            <a:lvl1pPr lvl="0">
              <a:spcBef>
                <a:spcPts val="0"/>
              </a:spcBef>
              <a:spcAft>
                <a:spcPts val="0"/>
              </a:spcAft>
              <a:buClr>
                <a:schemeClr val="lt1"/>
              </a:buClr>
              <a:buSzPts val="42700"/>
              <a:buNone/>
              <a:defRPr sz="42700">
                <a:solidFill>
                  <a:schemeClr val="lt1"/>
                </a:solidFill>
              </a:defRPr>
            </a:lvl1pPr>
            <a:lvl2pPr lvl="1">
              <a:spcBef>
                <a:spcPts val="0"/>
              </a:spcBef>
              <a:spcAft>
                <a:spcPts val="0"/>
              </a:spcAft>
              <a:buClr>
                <a:schemeClr val="lt1"/>
              </a:buClr>
              <a:buSzPts val="42700"/>
              <a:buNone/>
              <a:defRPr sz="42700">
                <a:solidFill>
                  <a:schemeClr val="lt1"/>
                </a:solidFill>
              </a:defRPr>
            </a:lvl2pPr>
            <a:lvl3pPr lvl="2">
              <a:spcBef>
                <a:spcPts val="0"/>
              </a:spcBef>
              <a:spcAft>
                <a:spcPts val="0"/>
              </a:spcAft>
              <a:buClr>
                <a:schemeClr val="lt1"/>
              </a:buClr>
              <a:buSzPts val="42700"/>
              <a:buNone/>
              <a:defRPr sz="42700">
                <a:solidFill>
                  <a:schemeClr val="lt1"/>
                </a:solidFill>
              </a:defRPr>
            </a:lvl3pPr>
            <a:lvl4pPr lvl="3">
              <a:spcBef>
                <a:spcPts val="0"/>
              </a:spcBef>
              <a:spcAft>
                <a:spcPts val="0"/>
              </a:spcAft>
              <a:buClr>
                <a:schemeClr val="lt1"/>
              </a:buClr>
              <a:buSzPts val="42700"/>
              <a:buNone/>
              <a:defRPr sz="42700">
                <a:solidFill>
                  <a:schemeClr val="lt1"/>
                </a:solidFill>
              </a:defRPr>
            </a:lvl4pPr>
            <a:lvl5pPr lvl="4">
              <a:spcBef>
                <a:spcPts val="0"/>
              </a:spcBef>
              <a:spcAft>
                <a:spcPts val="0"/>
              </a:spcAft>
              <a:buClr>
                <a:schemeClr val="lt1"/>
              </a:buClr>
              <a:buSzPts val="42700"/>
              <a:buNone/>
              <a:defRPr sz="42700">
                <a:solidFill>
                  <a:schemeClr val="lt1"/>
                </a:solidFill>
              </a:defRPr>
            </a:lvl5pPr>
            <a:lvl6pPr lvl="5">
              <a:spcBef>
                <a:spcPts val="0"/>
              </a:spcBef>
              <a:spcAft>
                <a:spcPts val="0"/>
              </a:spcAft>
              <a:buClr>
                <a:schemeClr val="lt1"/>
              </a:buClr>
              <a:buSzPts val="42700"/>
              <a:buNone/>
              <a:defRPr sz="42700">
                <a:solidFill>
                  <a:schemeClr val="lt1"/>
                </a:solidFill>
              </a:defRPr>
            </a:lvl6pPr>
            <a:lvl7pPr lvl="6">
              <a:spcBef>
                <a:spcPts val="0"/>
              </a:spcBef>
              <a:spcAft>
                <a:spcPts val="0"/>
              </a:spcAft>
              <a:buClr>
                <a:schemeClr val="lt1"/>
              </a:buClr>
              <a:buSzPts val="42700"/>
              <a:buNone/>
              <a:defRPr sz="42700">
                <a:solidFill>
                  <a:schemeClr val="lt1"/>
                </a:solidFill>
              </a:defRPr>
            </a:lvl7pPr>
            <a:lvl8pPr lvl="7">
              <a:spcBef>
                <a:spcPts val="0"/>
              </a:spcBef>
              <a:spcAft>
                <a:spcPts val="0"/>
              </a:spcAft>
              <a:buClr>
                <a:schemeClr val="lt1"/>
              </a:buClr>
              <a:buSzPts val="42700"/>
              <a:buNone/>
              <a:defRPr sz="42700">
                <a:solidFill>
                  <a:schemeClr val="lt1"/>
                </a:solidFill>
              </a:defRPr>
            </a:lvl8pPr>
            <a:lvl9pPr lvl="8">
              <a:spcBef>
                <a:spcPts val="0"/>
              </a:spcBef>
              <a:spcAft>
                <a:spcPts val="0"/>
              </a:spcAft>
              <a:buClr>
                <a:schemeClr val="lt1"/>
              </a:buClr>
              <a:buSzPts val="42700"/>
              <a:buNone/>
              <a:defRPr sz="42700">
                <a:solidFill>
                  <a:schemeClr val="lt1"/>
                </a:solidFill>
              </a:defRPr>
            </a:lvl9pPr>
          </a:lstStyle>
          <a:p>
            <a:r>
              <a:t>xx%</a:t>
            </a:r>
          </a:p>
        </p:txBody>
      </p:sp>
      <p:sp>
        <p:nvSpPr>
          <p:cNvPr id="82" name="Google Shape;82;g2e856c48d07_0_75"/>
          <p:cNvSpPr txBox="1">
            <a:spLocks noGrp="1"/>
          </p:cNvSpPr>
          <p:nvPr>
            <p:ph type="body" idx="1"/>
          </p:nvPr>
        </p:nvSpPr>
        <p:spPr>
          <a:xfrm>
            <a:off x="3501360" y="14546483"/>
            <a:ext cx="36904200" cy="10114500"/>
          </a:xfrm>
          <a:prstGeom prst="rect">
            <a:avLst/>
          </a:prstGeom>
        </p:spPr>
        <p:txBody>
          <a:bodyPr spcFirstLastPara="1" wrap="square" lIns="487600" tIns="487600" rIns="487600" bIns="487600" anchor="t" anchorCtr="0">
            <a:normAutofit/>
          </a:bodyPr>
          <a:lstStyle>
            <a:lvl1pPr marL="457200" lvl="0" indent="-666750">
              <a:spcBef>
                <a:spcPts val="0"/>
              </a:spcBef>
              <a:spcAft>
                <a:spcPts val="0"/>
              </a:spcAft>
              <a:buClr>
                <a:schemeClr val="lt1"/>
              </a:buClr>
              <a:buSzPts val="6900"/>
              <a:buChar char="●"/>
              <a:defRPr>
                <a:solidFill>
                  <a:schemeClr val="lt1"/>
                </a:solidFill>
              </a:defRPr>
            </a:lvl1pPr>
            <a:lvl2pPr marL="914400" lvl="1" indent="-603250">
              <a:spcBef>
                <a:spcPts val="0"/>
              </a:spcBef>
              <a:spcAft>
                <a:spcPts val="0"/>
              </a:spcAft>
              <a:buClr>
                <a:schemeClr val="lt1"/>
              </a:buClr>
              <a:buSzPts val="5900"/>
              <a:buChar char="○"/>
              <a:defRPr>
                <a:solidFill>
                  <a:schemeClr val="lt1"/>
                </a:solidFill>
              </a:defRPr>
            </a:lvl2pPr>
            <a:lvl3pPr marL="1371600" lvl="2" indent="-603250">
              <a:spcBef>
                <a:spcPts val="0"/>
              </a:spcBef>
              <a:spcAft>
                <a:spcPts val="0"/>
              </a:spcAft>
              <a:buClr>
                <a:schemeClr val="lt1"/>
              </a:buClr>
              <a:buSzPts val="5900"/>
              <a:buChar char="■"/>
              <a:defRPr>
                <a:solidFill>
                  <a:schemeClr val="lt1"/>
                </a:solidFill>
              </a:defRPr>
            </a:lvl3pPr>
            <a:lvl4pPr marL="1828800" lvl="3" indent="-603250">
              <a:spcBef>
                <a:spcPts val="0"/>
              </a:spcBef>
              <a:spcAft>
                <a:spcPts val="0"/>
              </a:spcAft>
              <a:buClr>
                <a:schemeClr val="lt1"/>
              </a:buClr>
              <a:buSzPts val="5900"/>
              <a:buChar char="●"/>
              <a:defRPr>
                <a:solidFill>
                  <a:schemeClr val="lt1"/>
                </a:solidFill>
              </a:defRPr>
            </a:lvl4pPr>
            <a:lvl5pPr marL="2286000" lvl="4" indent="-603250">
              <a:spcBef>
                <a:spcPts val="0"/>
              </a:spcBef>
              <a:spcAft>
                <a:spcPts val="0"/>
              </a:spcAft>
              <a:buClr>
                <a:schemeClr val="lt1"/>
              </a:buClr>
              <a:buSzPts val="5900"/>
              <a:buChar char="○"/>
              <a:defRPr>
                <a:solidFill>
                  <a:schemeClr val="lt1"/>
                </a:solidFill>
              </a:defRPr>
            </a:lvl5pPr>
            <a:lvl6pPr marL="2743200" lvl="5" indent="-603250">
              <a:spcBef>
                <a:spcPts val="0"/>
              </a:spcBef>
              <a:spcAft>
                <a:spcPts val="0"/>
              </a:spcAft>
              <a:buClr>
                <a:schemeClr val="lt1"/>
              </a:buClr>
              <a:buSzPts val="5900"/>
              <a:buChar char="■"/>
              <a:defRPr>
                <a:solidFill>
                  <a:schemeClr val="lt1"/>
                </a:solidFill>
              </a:defRPr>
            </a:lvl6pPr>
            <a:lvl7pPr marL="3200400" lvl="6" indent="-603250">
              <a:spcBef>
                <a:spcPts val="0"/>
              </a:spcBef>
              <a:spcAft>
                <a:spcPts val="0"/>
              </a:spcAft>
              <a:buClr>
                <a:schemeClr val="lt1"/>
              </a:buClr>
              <a:buSzPts val="5900"/>
              <a:buChar char="●"/>
              <a:defRPr>
                <a:solidFill>
                  <a:schemeClr val="lt1"/>
                </a:solidFill>
              </a:defRPr>
            </a:lvl7pPr>
            <a:lvl8pPr marL="3657600" lvl="7" indent="-603250">
              <a:spcBef>
                <a:spcPts val="0"/>
              </a:spcBef>
              <a:spcAft>
                <a:spcPts val="0"/>
              </a:spcAft>
              <a:buClr>
                <a:schemeClr val="lt1"/>
              </a:buClr>
              <a:buSzPts val="5900"/>
              <a:buChar char="○"/>
              <a:defRPr>
                <a:solidFill>
                  <a:schemeClr val="lt1"/>
                </a:solidFill>
              </a:defRPr>
            </a:lvl8pPr>
            <a:lvl9pPr marL="4114800" lvl="8" indent="-603250">
              <a:spcBef>
                <a:spcPts val="0"/>
              </a:spcBef>
              <a:spcAft>
                <a:spcPts val="0"/>
              </a:spcAft>
              <a:buClr>
                <a:schemeClr val="lt1"/>
              </a:buClr>
              <a:buSzPts val="5900"/>
              <a:buChar char="■"/>
              <a:defRPr>
                <a:solidFill>
                  <a:schemeClr val="lt1"/>
                </a:solidFill>
              </a:defRPr>
            </a:lvl9pPr>
          </a:lstStyle>
          <a:p>
            <a:endParaRPr/>
          </a:p>
        </p:txBody>
      </p:sp>
      <p:sp>
        <p:nvSpPr>
          <p:cNvPr id="83" name="Google Shape;83;g2e856c48d07_0_75"/>
          <p:cNvSpPr txBox="1">
            <a:spLocks noGrp="1"/>
          </p:cNvSpPr>
          <p:nvPr>
            <p:ph type="sldNum" idx="12"/>
          </p:nvPr>
        </p:nvSpPr>
        <p:spPr>
          <a:xfrm>
            <a:off x="40974251" y="30399045"/>
            <a:ext cx="2633700" cy="2519100"/>
          </a:xfrm>
          <a:prstGeom prst="rect">
            <a:avLst/>
          </a:prstGeom>
        </p:spPr>
        <p:txBody>
          <a:bodyPr spcFirstLastPara="1" wrap="square" lIns="487600" tIns="487600" rIns="487600" bIns="487600" anchor="ctr" anchorCtr="0">
            <a:norm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marL="0" lvl="0" indent="0" algn="r" rtl="0">
              <a:spcBef>
                <a:spcPts val="0"/>
              </a:spcBef>
              <a:spcAft>
                <a:spcPts val="0"/>
              </a:spcAft>
              <a:buNone/>
            </a:pPr>
            <a:fld id="{00000000-1234-1234-1234-123412341234}" type="slidenum">
              <a:rPr lang="en-US"/>
              <a:t>‹Nº›</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84"/>
        <p:cNvGrpSpPr/>
        <p:nvPr/>
      </p:nvGrpSpPr>
      <p:grpSpPr>
        <a:xfrm>
          <a:off x="0" y="0"/>
          <a:ext cx="0" cy="0"/>
          <a:chOff x="0" y="0"/>
          <a:chExt cx="0" cy="0"/>
        </a:xfrm>
      </p:grpSpPr>
      <p:sp>
        <p:nvSpPr>
          <p:cNvPr id="85" name="Google Shape;85;g2e856c48d07_0_82"/>
          <p:cNvSpPr txBox="1">
            <a:spLocks noGrp="1"/>
          </p:cNvSpPr>
          <p:nvPr>
            <p:ph type="sldNum" idx="12"/>
          </p:nvPr>
        </p:nvSpPr>
        <p:spPr>
          <a:xfrm>
            <a:off x="40974251" y="30399045"/>
            <a:ext cx="2633700" cy="2519100"/>
          </a:xfrm>
          <a:prstGeom prst="rect">
            <a:avLst/>
          </a:prstGeom>
        </p:spPr>
        <p:txBody>
          <a:bodyPr spcFirstLastPara="1" wrap="square" lIns="487600" tIns="487600" rIns="487600" bIns="487600"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US"/>
              <a:t>‹Nº›</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Standard 4 columns">
  <p:cSld name="Standard 4 columns">
    <p:spTree>
      <p:nvGrpSpPr>
        <p:cNvPr id="1" name="Shape 86"/>
        <p:cNvGrpSpPr/>
        <p:nvPr/>
      </p:nvGrpSpPr>
      <p:grpSpPr>
        <a:xfrm>
          <a:off x="0" y="0"/>
          <a:ext cx="0" cy="0"/>
          <a:chOff x="0" y="0"/>
          <a:chExt cx="0" cy="0"/>
        </a:xfrm>
      </p:grpSpPr>
      <p:sp>
        <p:nvSpPr>
          <p:cNvPr id="87" name="Google Shape;87;g2e856c48d07_0_84"/>
          <p:cNvSpPr txBox="1">
            <a:spLocks noGrp="1"/>
          </p:cNvSpPr>
          <p:nvPr>
            <p:ph type="body" idx="1"/>
          </p:nvPr>
        </p:nvSpPr>
        <p:spPr>
          <a:xfrm>
            <a:off x="459674" y="6378481"/>
            <a:ext cx="10056900" cy="846300"/>
          </a:xfrm>
          <a:prstGeom prst="rect">
            <a:avLst/>
          </a:prstGeom>
          <a:noFill/>
          <a:ln>
            <a:noFill/>
          </a:ln>
        </p:spPr>
        <p:txBody>
          <a:bodyPr spcFirstLastPara="1" wrap="square" lIns="228575" tIns="228575" rIns="228575" bIns="228575" anchor="t" anchorCtr="0">
            <a:spAutoFit/>
          </a:bodyPr>
          <a:lstStyle>
            <a:lvl1pPr marL="457200" lvl="0" indent="-228600" algn="l" rtl="0">
              <a:spcBef>
                <a:spcPts val="480"/>
              </a:spcBef>
              <a:spcAft>
                <a:spcPts val="0"/>
              </a:spcAft>
              <a:buClr>
                <a:srgbClr val="205867"/>
              </a:buClr>
              <a:buSzPts val="2400"/>
              <a:buNone/>
              <a:defRPr sz="2400">
                <a:solidFill>
                  <a:srgbClr val="205867"/>
                </a:solidFill>
                <a:latin typeface="Times New Roman"/>
                <a:ea typeface="Times New Roman"/>
                <a:cs typeface="Times New Roman"/>
                <a:sym typeface="Times New Roman"/>
              </a:defRPr>
            </a:lvl1pPr>
            <a:lvl2pPr marL="914400" lvl="1" indent="-387350" algn="l" rtl="0">
              <a:spcBef>
                <a:spcPts val="6400"/>
              </a:spcBef>
              <a:spcAft>
                <a:spcPts val="0"/>
              </a:spcAft>
              <a:buClr>
                <a:schemeClr val="dk1"/>
              </a:buClr>
              <a:buSzPts val="2500"/>
              <a:buChar char="○"/>
              <a:defRPr sz="2500">
                <a:latin typeface="Trebuchet MS"/>
                <a:ea typeface="Trebuchet MS"/>
                <a:cs typeface="Trebuchet MS"/>
                <a:sym typeface="Trebuchet MS"/>
              </a:defRPr>
            </a:lvl2pPr>
            <a:lvl3pPr marL="1371600" lvl="2" indent="-387350" algn="l" rtl="0">
              <a:spcBef>
                <a:spcPts val="6400"/>
              </a:spcBef>
              <a:spcAft>
                <a:spcPts val="0"/>
              </a:spcAft>
              <a:buClr>
                <a:schemeClr val="dk1"/>
              </a:buClr>
              <a:buSzPts val="2500"/>
              <a:buChar char="■"/>
              <a:defRPr sz="2500">
                <a:latin typeface="Trebuchet MS"/>
                <a:ea typeface="Trebuchet MS"/>
                <a:cs typeface="Trebuchet MS"/>
                <a:sym typeface="Trebuchet MS"/>
              </a:defRPr>
            </a:lvl3pPr>
            <a:lvl4pPr marL="1828800" lvl="3" indent="-387350" algn="l" rtl="0">
              <a:spcBef>
                <a:spcPts val="6400"/>
              </a:spcBef>
              <a:spcAft>
                <a:spcPts val="0"/>
              </a:spcAft>
              <a:buClr>
                <a:schemeClr val="dk1"/>
              </a:buClr>
              <a:buSzPts val="2500"/>
              <a:buChar char="●"/>
              <a:defRPr sz="2500">
                <a:latin typeface="Trebuchet MS"/>
                <a:ea typeface="Trebuchet MS"/>
                <a:cs typeface="Trebuchet MS"/>
                <a:sym typeface="Trebuchet MS"/>
              </a:defRPr>
            </a:lvl4pPr>
            <a:lvl5pPr marL="2286000" lvl="4" indent="-387350" algn="l" rtl="0">
              <a:spcBef>
                <a:spcPts val="6400"/>
              </a:spcBef>
              <a:spcAft>
                <a:spcPts val="0"/>
              </a:spcAft>
              <a:buClr>
                <a:schemeClr val="dk1"/>
              </a:buClr>
              <a:buSzPts val="2500"/>
              <a:buChar char="○"/>
              <a:defRPr sz="2500">
                <a:latin typeface="Trebuchet MS"/>
                <a:ea typeface="Trebuchet MS"/>
                <a:cs typeface="Trebuchet MS"/>
                <a:sym typeface="Trebuchet MS"/>
              </a:defRPr>
            </a:lvl5pPr>
            <a:lvl6pPr marL="2743200" lvl="5" indent="-342900" algn="l" rtl="0">
              <a:spcBef>
                <a:spcPts val="6400"/>
              </a:spcBef>
              <a:spcAft>
                <a:spcPts val="0"/>
              </a:spcAft>
              <a:buClr>
                <a:schemeClr val="dk1"/>
              </a:buClr>
              <a:buSzPts val="1800"/>
              <a:buChar char="■"/>
              <a:defRPr/>
            </a:lvl6pPr>
            <a:lvl7pPr marL="3200400" lvl="6" indent="-342900" algn="l" rtl="0">
              <a:spcBef>
                <a:spcPts val="6400"/>
              </a:spcBef>
              <a:spcAft>
                <a:spcPts val="0"/>
              </a:spcAft>
              <a:buClr>
                <a:schemeClr val="dk1"/>
              </a:buClr>
              <a:buSzPts val="1800"/>
              <a:buChar char="●"/>
              <a:defRPr/>
            </a:lvl7pPr>
            <a:lvl8pPr marL="3657600" lvl="7" indent="-342900" algn="l" rtl="0">
              <a:spcBef>
                <a:spcPts val="6400"/>
              </a:spcBef>
              <a:spcAft>
                <a:spcPts val="0"/>
              </a:spcAft>
              <a:buClr>
                <a:schemeClr val="dk1"/>
              </a:buClr>
              <a:buSzPts val="1800"/>
              <a:buChar char="○"/>
              <a:defRPr/>
            </a:lvl8pPr>
            <a:lvl9pPr marL="4114800" lvl="8" indent="-342900" algn="l" rtl="0">
              <a:spcBef>
                <a:spcPts val="6400"/>
              </a:spcBef>
              <a:spcAft>
                <a:spcPts val="6400"/>
              </a:spcAft>
              <a:buClr>
                <a:schemeClr val="dk1"/>
              </a:buClr>
              <a:buSzPts val="1800"/>
              <a:buChar char="■"/>
              <a:defRPr/>
            </a:lvl9pPr>
          </a:lstStyle>
          <a:p>
            <a:endParaRPr/>
          </a:p>
        </p:txBody>
      </p:sp>
      <p:sp>
        <p:nvSpPr>
          <p:cNvPr id="88" name="Google Shape;88;g2e856c48d07_0_84"/>
          <p:cNvSpPr txBox="1">
            <a:spLocks noGrp="1"/>
          </p:cNvSpPr>
          <p:nvPr>
            <p:ph type="body" idx="2"/>
          </p:nvPr>
        </p:nvSpPr>
        <p:spPr>
          <a:xfrm>
            <a:off x="477827" y="5548749"/>
            <a:ext cx="10048800" cy="753900"/>
          </a:xfrm>
          <a:prstGeom prst="rect">
            <a:avLst/>
          </a:prstGeom>
          <a:noFill/>
          <a:ln>
            <a:noFill/>
          </a:ln>
        </p:spPr>
        <p:txBody>
          <a:bodyPr spcFirstLastPara="1" wrap="square" lIns="91425" tIns="91425" rIns="91425" bIns="91425" anchor="ctr" anchorCtr="0">
            <a:spAutoFit/>
          </a:bodyPr>
          <a:lstStyle>
            <a:lvl1pPr marL="457200" lvl="0" indent="-228600" algn="ctr" rtl="0">
              <a:spcBef>
                <a:spcPts val="740"/>
              </a:spcBef>
              <a:spcAft>
                <a:spcPts val="0"/>
              </a:spcAft>
              <a:buClr>
                <a:srgbClr val="205867"/>
              </a:buClr>
              <a:buSzPts val="3700"/>
              <a:buNone/>
              <a:defRPr sz="3700" b="1" u="sng">
                <a:solidFill>
                  <a:srgbClr val="205867"/>
                </a:solidFill>
              </a:defRPr>
            </a:lvl1pPr>
            <a:lvl2pPr marL="914400" lvl="1" indent="-342900" algn="l" rtl="0">
              <a:spcBef>
                <a:spcPts val="6400"/>
              </a:spcBef>
              <a:spcAft>
                <a:spcPts val="0"/>
              </a:spcAft>
              <a:buClr>
                <a:schemeClr val="dk1"/>
              </a:buClr>
              <a:buSzPts val="1800"/>
              <a:buChar char="○"/>
              <a:defRPr/>
            </a:lvl2pPr>
            <a:lvl3pPr marL="1371600" lvl="2" indent="-342900" algn="l" rtl="0">
              <a:spcBef>
                <a:spcPts val="6400"/>
              </a:spcBef>
              <a:spcAft>
                <a:spcPts val="0"/>
              </a:spcAft>
              <a:buClr>
                <a:schemeClr val="dk1"/>
              </a:buClr>
              <a:buSzPts val="1800"/>
              <a:buChar char="■"/>
              <a:defRPr/>
            </a:lvl3pPr>
            <a:lvl4pPr marL="1828800" lvl="3" indent="-342900" algn="l" rtl="0">
              <a:spcBef>
                <a:spcPts val="6400"/>
              </a:spcBef>
              <a:spcAft>
                <a:spcPts val="0"/>
              </a:spcAft>
              <a:buClr>
                <a:schemeClr val="dk1"/>
              </a:buClr>
              <a:buSzPts val="1800"/>
              <a:buChar char="●"/>
              <a:defRPr/>
            </a:lvl4pPr>
            <a:lvl5pPr marL="2286000" lvl="4" indent="-342900" algn="l" rtl="0">
              <a:spcBef>
                <a:spcPts val="6400"/>
              </a:spcBef>
              <a:spcAft>
                <a:spcPts val="0"/>
              </a:spcAft>
              <a:buClr>
                <a:schemeClr val="dk1"/>
              </a:buClr>
              <a:buSzPts val="1800"/>
              <a:buChar char="○"/>
              <a:defRPr/>
            </a:lvl5pPr>
            <a:lvl6pPr marL="2743200" lvl="5" indent="-342900" algn="l" rtl="0">
              <a:spcBef>
                <a:spcPts val="6400"/>
              </a:spcBef>
              <a:spcAft>
                <a:spcPts val="0"/>
              </a:spcAft>
              <a:buClr>
                <a:schemeClr val="dk1"/>
              </a:buClr>
              <a:buSzPts val="1800"/>
              <a:buChar char="■"/>
              <a:defRPr/>
            </a:lvl6pPr>
            <a:lvl7pPr marL="3200400" lvl="6" indent="-342900" algn="l" rtl="0">
              <a:spcBef>
                <a:spcPts val="6400"/>
              </a:spcBef>
              <a:spcAft>
                <a:spcPts val="0"/>
              </a:spcAft>
              <a:buClr>
                <a:schemeClr val="dk1"/>
              </a:buClr>
              <a:buSzPts val="1800"/>
              <a:buChar char="●"/>
              <a:defRPr/>
            </a:lvl7pPr>
            <a:lvl8pPr marL="3657600" lvl="7" indent="-342900" algn="l" rtl="0">
              <a:spcBef>
                <a:spcPts val="6400"/>
              </a:spcBef>
              <a:spcAft>
                <a:spcPts val="0"/>
              </a:spcAft>
              <a:buClr>
                <a:schemeClr val="dk1"/>
              </a:buClr>
              <a:buSzPts val="1800"/>
              <a:buChar char="○"/>
              <a:defRPr/>
            </a:lvl8pPr>
            <a:lvl9pPr marL="4114800" lvl="8" indent="-342900" algn="l" rtl="0">
              <a:spcBef>
                <a:spcPts val="6400"/>
              </a:spcBef>
              <a:spcAft>
                <a:spcPts val="6400"/>
              </a:spcAft>
              <a:buClr>
                <a:schemeClr val="dk1"/>
              </a:buClr>
              <a:buSzPts val="1800"/>
              <a:buChar char="■"/>
              <a:defRPr/>
            </a:lvl9pPr>
          </a:lstStyle>
          <a:p>
            <a:endParaRPr/>
          </a:p>
        </p:txBody>
      </p:sp>
      <p:sp>
        <p:nvSpPr>
          <p:cNvPr id="89" name="Google Shape;89;g2e856c48d07_0_84"/>
          <p:cNvSpPr txBox="1">
            <a:spLocks noGrp="1"/>
          </p:cNvSpPr>
          <p:nvPr>
            <p:ph type="body" idx="3"/>
          </p:nvPr>
        </p:nvSpPr>
        <p:spPr>
          <a:xfrm>
            <a:off x="477825" y="14212513"/>
            <a:ext cx="10050600" cy="753900"/>
          </a:xfrm>
          <a:prstGeom prst="rect">
            <a:avLst/>
          </a:prstGeom>
          <a:noFill/>
          <a:ln>
            <a:noFill/>
          </a:ln>
        </p:spPr>
        <p:txBody>
          <a:bodyPr spcFirstLastPara="1" wrap="square" lIns="91425" tIns="91425" rIns="91425" bIns="91425" anchor="ctr" anchorCtr="0">
            <a:spAutoFit/>
          </a:bodyPr>
          <a:lstStyle>
            <a:lvl1pPr marL="457200" lvl="0" indent="-228600" algn="ctr" rtl="0">
              <a:spcBef>
                <a:spcPts val="740"/>
              </a:spcBef>
              <a:spcAft>
                <a:spcPts val="0"/>
              </a:spcAft>
              <a:buClr>
                <a:srgbClr val="205867"/>
              </a:buClr>
              <a:buSzPts val="3700"/>
              <a:buNone/>
              <a:defRPr sz="3700" b="1" u="sng">
                <a:solidFill>
                  <a:srgbClr val="205867"/>
                </a:solidFill>
              </a:defRPr>
            </a:lvl1pPr>
            <a:lvl2pPr marL="914400" lvl="1" indent="-342900" algn="l" rtl="0">
              <a:spcBef>
                <a:spcPts val="6400"/>
              </a:spcBef>
              <a:spcAft>
                <a:spcPts val="0"/>
              </a:spcAft>
              <a:buClr>
                <a:schemeClr val="dk1"/>
              </a:buClr>
              <a:buSzPts val="1800"/>
              <a:buChar char="○"/>
              <a:defRPr/>
            </a:lvl2pPr>
            <a:lvl3pPr marL="1371600" lvl="2" indent="-342900" algn="l" rtl="0">
              <a:spcBef>
                <a:spcPts val="6400"/>
              </a:spcBef>
              <a:spcAft>
                <a:spcPts val="0"/>
              </a:spcAft>
              <a:buClr>
                <a:schemeClr val="dk1"/>
              </a:buClr>
              <a:buSzPts val="1800"/>
              <a:buChar char="■"/>
              <a:defRPr/>
            </a:lvl3pPr>
            <a:lvl4pPr marL="1828800" lvl="3" indent="-342900" algn="l" rtl="0">
              <a:spcBef>
                <a:spcPts val="6400"/>
              </a:spcBef>
              <a:spcAft>
                <a:spcPts val="0"/>
              </a:spcAft>
              <a:buClr>
                <a:schemeClr val="dk1"/>
              </a:buClr>
              <a:buSzPts val="1800"/>
              <a:buChar char="●"/>
              <a:defRPr/>
            </a:lvl4pPr>
            <a:lvl5pPr marL="2286000" lvl="4" indent="-342900" algn="l" rtl="0">
              <a:spcBef>
                <a:spcPts val="6400"/>
              </a:spcBef>
              <a:spcAft>
                <a:spcPts val="0"/>
              </a:spcAft>
              <a:buClr>
                <a:schemeClr val="dk1"/>
              </a:buClr>
              <a:buSzPts val="1800"/>
              <a:buChar char="○"/>
              <a:defRPr/>
            </a:lvl5pPr>
            <a:lvl6pPr marL="2743200" lvl="5" indent="-342900" algn="l" rtl="0">
              <a:spcBef>
                <a:spcPts val="6400"/>
              </a:spcBef>
              <a:spcAft>
                <a:spcPts val="0"/>
              </a:spcAft>
              <a:buClr>
                <a:schemeClr val="dk1"/>
              </a:buClr>
              <a:buSzPts val="1800"/>
              <a:buChar char="■"/>
              <a:defRPr/>
            </a:lvl6pPr>
            <a:lvl7pPr marL="3200400" lvl="6" indent="-342900" algn="l" rtl="0">
              <a:spcBef>
                <a:spcPts val="6400"/>
              </a:spcBef>
              <a:spcAft>
                <a:spcPts val="0"/>
              </a:spcAft>
              <a:buClr>
                <a:schemeClr val="dk1"/>
              </a:buClr>
              <a:buSzPts val="1800"/>
              <a:buChar char="●"/>
              <a:defRPr/>
            </a:lvl7pPr>
            <a:lvl8pPr marL="3657600" lvl="7" indent="-342900" algn="l" rtl="0">
              <a:spcBef>
                <a:spcPts val="6400"/>
              </a:spcBef>
              <a:spcAft>
                <a:spcPts val="0"/>
              </a:spcAft>
              <a:buClr>
                <a:schemeClr val="dk1"/>
              </a:buClr>
              <a:buSzPts val="1800"/>
              <a:buChar char="○"/>
              <a:defRPr/>
            </a:lvl8pPr>
            <a:lvl9pPr marL="4114800" lvl="8" indent="-342900" algn="l" rtl="0">
              <a:spcBef>
                <a:spcPts val="6400"/>
              </a:spcBef>
              <a:spcAft>
                <a:spcPts val="6400"/>
              </a:spcAft>
              <a:buClr>
                <a:schemeClr val="dk1"/>
              </a:buClr>
              <a:buSzPts val="1800"/>
              <a:buChar char="■"/>
              <a:defRPr/>
            </a:lvl9pPr>
          </a:lstStyle>
          <a:p>
            <a:endParaRPr/>
          </a:p>
        </p:txBody>
      </p:sp>
      <p:sp>
        <p:nvSpPr>
          <p:cNvPr id="90" name="Google Shape;90;g2e856c48d07_0_84"/>
          <p:cNvSpPr txBox="1">
            <a:spLocks noGrp="1"/>
          </p:cNvSpPr>
          <p:nvPr>
            <p:ph type="body" idx="4"/>
          </p:nvPr>
        </p:nvSpPr>
        <p:spPr>
          <a:xfrm>
            <a:off x="11460161" y="6378481"/>
            <a:ext cx="10048800" cy="846300"/>
          </a:xfrm>
          <a:prstGeom prst="rect">
            <a:avLst/>
          </a:prstGeom>
          <a:noFill/>
          <a:ln>
            <a:noFill/>
          </a:ln>
        </p:spPr>
        <p:txBody>
          <a:bodyPr spcFirstLastPara="1" wrap="square" lIns="228575" tIns="228575" rIns="228575" bIns="228575" anchor="t" anchorCtr="0">
            <a:spAutoFit/>
          </a:bodyPr>
          <a:lstStyle>
            <a:lvl1pPr marL="457200" lvl="0" indent="-228600" algn="l" rtl="0">
              <a:spcBef>
                <a:spcPts val="480"/>
              </a:spcBef>
              <a:spcAft>
                <a:spcPts val="0"/>
              </a:spcAft>
              <a:buClr>
                <a:srgbClr val="205867"/>
              </a:buClr>
              <a:buSzPts val="2400"/>
              <a:buNone/>
              <a:defRPr sz="2400">
                <a:solidFill>
                  <a:srgbClr val="205867"/>
                </a:solidFill>
                <a:latin typeface="Times New Roman"/>
                <a:ea typeface="Times New Roman"/>
                <a:cs typeface="Times New Roman"/>
                <a:sym typeface="Times New Roman"/>
              </a:defRPr>
            </a:lvl1pPr>
            <a:lvl2pPr marL="914400" lvl="1" indent="-387350" algn="l" rtl="0">
              <a:spcBef>
                <a:spcPts val="6400"/>
              </a:spcBef>
              <a:spcAft>
                <a:spcPts val="0"/>
              </a:spcAft>
              <a:buClr>
                <a:schemeClr val="dk1"/>
              </a:buClr>
              <a:buSzPts val="2500"/>
              <a:buChar char="○"/>
              <a:defRPr sz="2500">
                <a:latin typeface="Trebuchet MS"/>
                <a:ea typeface="Trebuchet MS"/>
                <a:cs typeface="Trebuchet MS"/>
                <a:sym typeface="Trebuchet MS"/>
              </a:defRPr>
            </a:lvl2pPr>
            <a:lvl3pPr marL="1371600" lvl="2" indent="-387350" algn="l" rtl="0">
              <a:spcBef>
                <a:spcPts val="6400"/>
              </a:spcBef>
              <a:spcAft>
                <a:spcPts val="0"/>
              </a:spcAft>
              <a:buClr>
                <a:schemeClr val="dk1"/>
              </a:buClr>
              <a:buSzPts val="2500"/>
              <a:buChar char="■"/>
              <a:defRPr sz="2500">
                <a:latin typeface="Trebuchet MS"/>
                <a:ea typeface="Trebuchet MS"/>
                <a:cs typeface="Trebuchet MS"/>
                <a:sym typeface="Trebuchet MS"/>
              </a:defRPr>
            </a:lvl3pPr>
            <a:lvl4pPr marL="1828800" lvl="3" indent="-387350" algn="l" rtl="0">
              <a:spcBef>
                <a:spcPts val="6400"/>
              </a:spcBef>
              <a:spcAft>
                <a:spcPts val="0"/>
              </a:spcAft>
              <a:buClr>
                <a:schemeClr val="dk1"/>
              </a:buClr>
              <a:buSzPts val="2500"/>
              <a:buChar char="●"/>
              <a:defRPr sz="2500">
                <a:latin typeface="Trebuchet MS"/>
                <a:ea typeface="Trebuchet MS"/>
                <a:cs typeface="Trebuchet MS"/>
                <a:sym typeface="Trebuchet MS"/>
              </a:defRPr>
            </a:lvl4pPr>
            <a:lvl5pPr marL="2286000" lvl="4" indent="-387350" algn="l" rtl="0">
              <a:spcBef>
                <a:spcPts val="6400"/>
              </a:spcBef>
              <a:spcAft>
                <a:spcPts val="0"/>
              </a:spcAft>
              <a:buClr>
                <a:schemeClr val="dk1"/>
              </a:buClr>
              <a:buSzPts val="2500"/>
              <a:buChar char="○"/>
              <a:defRPr sz="2500">
                <a:latin typeface="Trebuchet MS"/>
                <a:ea typeface="Trebuchet MS"/>
                <a:cs typeface="Trebuchet MS"/>
                <a:sym typeface="Trebuchet MS"/>
              </a:defRPr>
            </a:lvl5pPr>
            <a:lvl6pPr marL="2743200" lvl="5" indent="-342900" algn="l" rtl="0">
              <a:spcBef>
                <a:spcPts val="6400"/>
              </a:spcBef>
              <a:spcAft>
                <a:spcPts val="0"/>
              </a:spcAft>
              <a:buClr>
                <a:schemeClr val="dk1"/>
              </a:buClr>
              <a:buSzPts val="1800"/>
              <a:buChar char="■"/>
              <a:defRPr/>
            </a:lvl6pPr>
            <a:lvl7pPr marL="3200400" lvl="6" indent="-342900" algn="l" rtl="0">
              <a:spcBef>
                <a:spcPts val="6400"/>
              </a:spcBef>
              <a:spcAft>
                <a:spcPts val="0"/>
              </a:spcAft>
              <a:buClr>
                <a:schemeClr val="dk1"/>
              </a:buClr>
              <a:buSzPts val="1800"/>
              <a:buChar char="●"/>
              <a:defRPr/>
            </a:lvl7pPr>
            <a:lvl8pPr marL="3657600" lvl="7" indent="-342900" algn="l" rtl="0">
              <a:spcBef>
                <a:spcPts val="6400"/>
              </a:spcBef>
              <a:spcAft>
                <a:spcPts val="0"/>
              </a:spcAft>
              <a:buClr>
                <a:schemeClr val="dk1"/>
              </a:buClr>
              <a:buSzPts val="1800"/>
              <a:buChar char="○"/>
              <a:defRPr/>
            </a:lvl8pPr>
            <a:lvl9pPr marL="4114800" lvl="8" indent="-342900" algn="l" rtl="0">
              <a:spcBef>
                <a:spcPts val="6400"/>
              </a:spcBef>
              <a:spcAft>
                <a:spcPts val="6400"/>
              </a:spcAft>
              <a:buClr>
                <a:schemeClr val="dk1"/>
              </a:buClr>
              <a:buSzPts val="1800"/>
              <a:buChar char="■"/>
              <a:defRPr/>
            </a:lvl9pPr>
          </a:lstStyle>
          <a:p>
            <a:endParaRPr/>
          </a:p>
        </p:txBody>
      </p:sp>
      <p:sp>
        <p:nvSpPr>
          <p:cNvPr id="91" name="Google Shape;91;g2e856c48d07_0_84"/>
          <p:cNvSpPr txBox="1">
            <a:spLocks noGrp="1"/>
          </p:cNvSpPr>
          <p:nvPr>
            <p:ph type="body" idx="5"/>
          </p:nvPr>
        </p:nvSpPr>
        <p:spPr>
          <a:xfrm>
            <a:off x="11460162" y="5548749"/>
            <a:ext cx="10048800" cy="753900"/>
          </a:xfrm>
          <a:prstGeom prst="rect">
            <a:avLst/>
          </a:prstGeom>
          <a:noFill/>
          <a:ln>
            <a:noFill/>
          </a:ln>
        </p:spPr>
        <p:txBody>
          <a:bodyPr spcFirstLastPara="1" wrap="square" lIns="91425" tIns="91425" rIns="91425" bIns="91425" anchor="ctr" anchorCtr="0">
            <a:spAutoFit/>
          </a:bodyPr>
          <a:lstStyle>
            <a:lvl1pPr marL="457200" lvl="0" indent="-228600" algn="ctr" rtl="0">
              <a:spcBef>
                <a:spcPts val="740"/>
              </a:spcBef>
              <a:spcAft>
                <a:spcPts val="0"/>
              </a:spcAft>
              <a:buClr>
                <a:srgbClr val="205867"/>
              </a:buClr>
              <a:buSzPts val="3700"/>
              <a:buNone/>
              <a:defRPr sz="3700" b="1" u="sng">
                <a:solidFill>
                  <a:srgbClr val="205867"/>
                </a:solidFill>
              </a:defRPr>
            </a:lvl1pPr>
            <a:lvl2pPr marL="914400" lvl="1" indent="-342900" algn="l" rtl="0">
              <a:spcBef>
                <a:spcPts val="6400"/>
              </a:spcBef>
              <a:spcAft>
                <a:spcPts val="0"/>
              </a:spcAft>
              <a:buClr>
                <a:schemeClr val="dk1"/>
              </a:buClr>
              <a:buSzPts val="1800"/>
              <a:buChar char="○"/>
              <a:defRPr/>
            </a:lvl2pPr>
            <a:lvl3pPr marL="1371600" lvl="2" indent="-342900" algn="l" rtl="0">
              <a:spcBef>
                <a:spcPts val="6400"/>
              </a:spcBef>
              <a:spcAft>
                <a:spcPts val="0"/>
              </a:spcAft>
              <a:buClr>
                <a:schemeClr val="dk1"/>
              </a:buClr>
              <a:buSzPts val="1800"/>
              <a:buChar char="■"/>
              <a:defRPr/>
            </a:lvl3pPr>
            <a:lvl4pPr marL="1828800" lvl="3" indent="-342900" algn="l" rtl="0">
              <a:spcBef>
                <a:spcPts val="6400"/>
              </a:spcBef>
              <a:spcAft>
                <a:spcPts val="0"/>
              </a:spcAft>
              <a:buClr>
                <a:schemeClr val="dk1"/>
              </a:buClr>
              <a:buSzPts val="1800"/>
              <a:buChar char="●"/>
              <a:defRPr/>
            </a:lvl4pPr>
            <a:lvl5pPr marL="2286000" lvl="4" indent="-342900" algn="l" rtl="0">
              <a:spcBef>
                <a:spcPts val="6400"/>
              </a:spcBef>
              <a:spcAft>
                <a:spcPts val="0"/>
              </a:spcAft>
              <a:buClr>
                <a:schemeClr val="dk1"/>
              </a:buClr>
              <a:buSzPts val="1800"/>
              <a:buChar char="○"/>
              <a:defRPr/>
            </a:lvl5pPr>
            <a:lvl6pPr marL="2743200" lvl="5" indent="-342900" algn="l" rtl="0">
              <a:spcBef>
                <a:spcPts val="6400"/>
              </a:spcBef>
              <a:spcAft>
                <a:spcPts val="0"/>
              </a:spcAft>
              <a:buClr>
                <a:schemeClr val="dk1"/>
              </a:buClr>
              <a:buSzPts val="1800"/>
              <a:buChar char="■"/>
              <a:defRPr/>
            </a:lvl6pPr>
            <a:lvl7pPr marL="3200400" lvl="6" indent="-342900" algn="l" rtl="0">
              <a:spcBef>
                <a:spcPts val="6400"/>
              </a:spcBef>
              <a:spcAft>
                <a:spcPts val="0"/>
              </a:spcAft>
              <a:buClr>
                <a:schemeClr val="dk1"/>
              </a:buClr>
              <a:buSzPts val="1800"/>
              <a:buChar char="●"/>
              <a:defRPr/>
            </a:lvl7pPr>
            <a:lvl8pPr marL="3657600" lvl="7" indent="-342900" algn="l" rtl="0">
              <a:spcBef>
                <a:spcPts val="6400"/>
              </a:spcBef>
              <a:spcAft>
                <a:spcPts val="0"/>
              </a:spcAft>
              <a:buClr>
                <a:schemeClr val="dk1"/>
              </a:buClr>
              <a:buSzPts val="1800"/>
              <a:buChar char="○"/>
              <a:defRPr/>
            </a:lvl8pPr>
            <a:lvl9pPr marL="4114800" lvl="8" indent="-342900" algn="l" rtl="0">
              <a:spcBef>
                <a:spcPts val="6400"/>
              </a:spcBef>
              <a:spcAft>
                <a:spcPts val="6400"/>
              </a:spcAft>
              <a:buClr>
                <a:schemeClr val="dk1"/>
              </a:buClr>
              <a:buSzPts val="1800"/>
              <a:buChar char="■"/>
              <a:defRPr/>
            </a:lvl9pPr>
          </a:lstStyle>
          <a:p>
            <a:endParaRPr/>
          </a:p>
        </p:txBody>
      </p:sp>
      <p:sp>
        <p:nvSpPr>
          <p:cNvPr id="92" name="Google Shape;92;g2e856c48d07_0_84"/>
          <p:cNvSpPr txBox="1">
            <a:spLocks noGrp="1"/>
          </p:cNvSpPr>
          <p:nvPr>
            <p:ph type="body" idx="6"/>
          </p:nvPr>
        </p:nvSpPr>
        <p:spPr>
          <a:xfrm>
            <a:off x="22448845" y="6378481"/>
            <a:ext cx="10048800" cy="846300"/>
          </a:xfrm>
          <a:prstGeom prst="rect">
            <a:avLst/>
          </a:prstGeom>
          <a:noFill/>
          <a:ln>
            <a:noFill/>
          </a:ln>
        </p:spPr>
        <p:txBody>
          <a:bodyPr spcFirstLastPara="1" wrap="square" lIns="228575" tIns="228575" rIns="228575" bIns="228575" anchor="t" anchorCtr="0">
            <a:spAutoFit/>
          </a:bodyPr>
          <a:lstStyle>
            <a:lvl1pPr marL="457200" lvl="0" indent="-228600" algn="l" rtl="0">
              <a:spcBef>
                <a:spcPts val="480"/>
              </a:spcBef>
              <a:spcAft>
                <a:spcPts val="0"/>
              </a:spcAft>
              <a:buClr>
                <a:srgbClr val="205867"/>
              </a:buClr>
              <a:buSzPts val="2400"/>
              <a:buNone/>
              <a:defRPr sz="2400">
                <a:solidFill>
                  <a:srgbClr val="205867"/>
                </a:solidFill>
                <a:latin typeface="Times New Roman"/>
                <a:ea typeface="Times New Roman"/>
                <a:cs typeface="Times New Roman"/>
                <a:sym typeface="Times New Roman"/>
              </a:defRPr>
            </a:lvl1pPr>
            <a:lvl2pPr marL="914400" lvl="1" indent="-387350" algn="l" rtl="0">
              <a:spcBef>
                <a:spcPts val="6400"/>
              </a:spcBef>
              <a:spcAft>
                <a:spcPts val="0"/>
              </a:spcAft>
              <a:buClr>
                <a:schemeClr val="dk1"/>
              </a:buClr>
              <a:buSzPts val="2500"/>
              <a:buChar char="○"/>
              <a:defRPr sz="2500">
                <a:latin typeface="Trebuchet MS"/>
                <a:ea typeface="Trebuchet MS"/>
                <a:cs typeface="Trebuchet MS"/>
                <a:sym typeface="Trebuchet MS"/>
              </a:defRPr>
            </a:lvl2pPr>
            <a:lvl3pPr marL="1371600" lvl="2" indent="-387350" algn="l" rtl="0">
              <a:spcBef>
                <a:spcPts val="6400"/>
              </a:spcBef>
              <a:spcAft>
                <a:spcPts val="0"/>
              </a:spcAft>
              <a:buClr>
                <a:schemeClr val="dk1"/>
              </a:buClr>
              <a:buSzPts val="2500"/>
              <a:buChar char="■"/>
              <a:defRPr sz="2500">
                <a:latin typeface="Trebuchet MS"/>
                <a:ea typeface="Trebuchet MS"/>
                <a:cs typeface="Trebuchet MS"/>
                <a:sym typeface="Trebuchet MS"/>
              </a:defRPr>
            </a:lvl3pPr>
            <a:lvl4pPr marL="1828800" lvl="3" indent="-387350" algn="l" rtl="0">
              <a:spcBef>
                <a:spcPts val="6400"/>
              </a:spcBef>
              <a:spcAft>
                <a:spcPts val="0"/>
              </a:spcAft>
              <a:buClr>
                <a:schemeClr val="dk1"/>
              </a:buClr>
              <a:buSzPts val="2500"/>
              <a:buChar char="●"/>
              <a:defRPr sz="2500">
                <a:latin typeface="Trebuchet MS"/>
                <a:ea typeface="Trebuchet MS"/>
                <a:cs typeface="Trebuchet MS"/>
                <a:sym typeface="Trebuchet MS"/>
              </a:defRPr>
            </a:lvl4pPr>
            <a:lvl5pPr marL="2286000" lvl="4" indent="-387350" algn="l" rtl="0">
              <a:spcBef>
                <a:spcPts val="6400"/>
              </a:spcBef>
              <a:spcAft>
                <a:spcPts val="0"/>
              </a:spcAft>
              <a:buClr>
                <a:schemeClr val="dk1"/>
              </a:buClr>
              <a:buSzPts val="2500"/>
              <a:buChar char="○"/>
              <a:defRPr sz="2500">
                <a:latin typeface="Trebuchet MS"/>
                <a:ea typeface="Trebuchet MS"/>
                <a:cs typeface="Trebuchet MS"/>
                <a:sym typeface="Trebuchet MS"/>
              </a:defRPr>
            </a:lvl5pPr>
            <a:lvl6pPr marL="2743200" lvl="5" indent="-342900" algn="l" rtl="0">
              <a:spcBef>
                <a:spcPts val="6400"/>
              </a:spcBef>
              <a:spcAft>
                <a:spcPts val="0"/>
              </a:spcAft>
              <a:buClr>
                <a:schemeClr val="dk1"/>
              </a:buClr>
              <a:buSzPts val="1800"/>
              <a:buChar char="■"/>
              <a:defRPr/>
            </a:lvl6pPr>
            <a:lvl7pPr marL="3200400" lvl="6" indent="-342900" algn="l" rtl="0">
              <a:spcBef>
                <a:spcPts val="6400"/>
              </a:spcBef>
              <a:spcAft>
                <a:spcPts val="0"/>
              </a:spcAft>
              <a:buClr>
                <a:schemeClr val="dk1"/>
              </a:buClr>
              <a:buSzPts val="1800"/>
              <a:buChar char="●"/>
              <a:defRPr/>
            </a:lvl7pPr>
            <a:lvl8pPr marL="3657600" lvl="7" indent="-342900" algn="l" rtl="0">
              <a:spcBef>
                <a:spcPts val="6400"/>
              </a:spcBef>
              <a:spcAft>
                <a:spcPts val="0"/>
              </a:spcAft>
              <a:buClr>
                <a:schemeClr val="dk1"/>
              </a:buClr>
              <a:buSzPts val="1800"/>
              <a:buChar char="○"/>
              <a:defRPr/>
            </a:lvl8pPr>
            <a:lvl9pPr marL="4114800" lvl="8" indent="-342900" algn="l" rtl="0">
              <a:spcBef>
                <a:spcPts val="6400"/>
              </a:spcBef>
              <a:spcAft>
                <a:spcPts val="6400"/>
              </a:spcAft>
              <a:buClr>
                <a:schemeClr val="dk1"/>
              </a:buClr>
              <a:buSzPts val="1800"/>
              <a:buChar char="■"/>
              <a:defRPr/>
            </a:lvl9pPr>
          </a:lstStyle>
          <a:p>
            <a:endParaRPr/>
          </a:p>
        </p:txBody>
      </p:sp>
      <p:sp>
        <p:nvSpPr>
          <p:cNvPr id="93" name="Google Shape;93;g2e856c48d07_0_84"/>
          <p:cNvSpPr txBox="1">
            <a:spLocks noGrp="1"/>
          </p:cNvSpPr>
          <p:nvPr>
            <p:ph type="body" idx="7"/>
          </p:nvPr>
        </p:nvSpPr>
        <p:spPr>
          <a:xfrm>
            <a:off x="22440906" y="5548749"/>
            <a:ext cx="10058400" cy="753900"/>
          </a:xfrm>
          <a:prstGeom prst="rect">
            <a:avLst/>
          </a:prstGeom>
          <a:noFill/>
          <a:ln>
            <a:noFill/>
          </a:ln>
        </p:spPr>
        <p:txBody>
          <a:bodyPr spcFirstLastPara="1" wrap="square" lIns="91425" tIns="91425" rIns="91425" bIns="91425" anchor="ctr" anchorCtr="0">
            <a:spAutoFit/>
          </a:bodyPr>
          <a:lstStyle>
            <a:lvl1pPr marL="457200" lvl="0" indent="-228600" algn="ctr" rtl="0">
              <a:spcBef>
                <a:spcPts val="740"/>
              </a:spcBef>
              <a:spcAft>
                <a:spcPts val="0"/>
              </a:spcAft>
              <a:buClr>
                <a:srgbClr val="205867"/>
              </a:buClr>
              <a:buSzPts val="3700"/>
              <a:buNone/>
              <a:defRPr sz="3700" b="1" u="sng">
                <a:solidFill>
                  <a:srgbClr val="205867"/>
                </a:solidFill>
              </a:defRPr>
            </a:lvl1pPr>
            <a:lvl2pPr marL="914400" lvl="1" indent="-342900" algn="l" rtl="0">
              <a:spcBef>
                <a:spcPts val="6400"/>
              </a:spcBef>
              <a:spcAft>
                <a:spcPts val="0"/>
              </a:spcAft>
              <a:buClr>
                <a:schemeClr val="dk1"/>
              </a:buClr>
              <a:buSzPts val="1800"/>
              <a:buChar char="○"/>
              <a:defRPr/>
            </a:lvl2pPr>
            <a:lvl3pPr marL="1371600" lvl="2" indent="-342900" algn="l" rtl="0">
              <a:spcBef>
                <a:spcPts val="6400"/>
              </a:spcBef>
              <a:spcAft>
                <a:spcPts val="0"/>
              </a:spcAft>
              <a:buClr>
                <a:schemeClr val="dk1"/>
              </a:buClr>
              <a:buSzPts val="1800"/>
              <a:buChar char="■"/>
              <a:defRPr/>
            </a:lvl3pPr>
            <a:lvl4pPr marL="1828800" lvl="3" indent="-342900" algn="l" rtl="0">
              <a:spcBef>
                <a:spcPts val="6400"/>
              </a:spcBef>
              <a:spcAft>
                <a:spcPts val="0"/>
              </a:spcAft>
              <a:buClr>
                <a:schemeClr val="dk1"/>
              </a:buClr>
              <a:buSzPts val="1800"/>
              <a:buChar char="●"/>
              <a:defRPr/>
            </a:lvl4pPr>
            <a:lvl5pPr marL="2286000" lvl="4" indent="-342900" algn="l" rtl="0">
              <a:spcBef>
                <a:spcPts val="6400"/>
              </a:spcBef>
              <a:spcAft>
                <a:spcPts val="0"/>
              </a:spcAft>
              <a:buClr>
                <a:schemeClr val="dk1"/>
              </a:buClr>
              <a:buSzPts val="1800"/>
              <a:buChar char="○"/>
              <a:defRPr/>
            </a:lvl5pPr>
            <a:lvl6pPr marL="2743200" lvl="5" indent="-342900" algn="l" rtl="0">
              <a:spcBef>
                <a:spcPts val="6400"/>
              </a:spcBef>
              <a:spcAft>
                <a:spcPts val="0"/>
              </a:spcAft>
              <a:buClr>
                <a:schemeClr val="dk1"/>
              </a:buClr>
              <a:buSzPts val="1800"/>
              <a:buChar char="■"/>
              <a:defRPr/>
            </a:lvl6pPr>
            <a:lvl7pPr marL="3200400" lvl="6" indent="-342900" algn="l" rtl="0">
              <a:spcBef>
                <a:spcPts val="6400"/>
              </a:spcBef>
              <a:spcAft>
                <a:spcPts val="0"/>
              </a:spcAft>
              <a:buClr>
                <a:schemeClr val="dk1"/>
              </a:buClr>
              <a:buSzPts val="1800"/>
              <a:buChar char="●"/>
              <a:defRPr/>
            </a:lvl7pPr>
            <a:lvl8pPr marL="3657600" lvl="7" indent="-342900" algn="l" rtl="0">
              <a:spcBef>
                <a:spcPts val="6400"/>
              </a:spcBef>
              <a:spcAft>
                <a:spcPts val="0"/>
              </a:spcAft>
              <a:buClr>
                <a:schemeClr val="dk1"/>
              </a:buClr>
              <a:buSzPts val="1800"/>
              <a:buChar char="○"/>
              <a:defRPr/>
            </a:lvl8pPr>
            <a:lvl9pPr marL="4114800" lvl="8" indent="-342900" algn="l" rtl="0">
              <a:spcBef>
                <a:spcPts val="6400"/>
              </a:spcBef>
              <a:spcAft>
                <a:spcPts val="6400"/>
              </a:spcAft>
              <a:buClr>
                <a:schemeClr val="dk1"/>
              </a:buClr>
              <a:buSzPts val="1800"/>
              <a:buChar char="■"/>
              <a:defRPr/>
            </a:lvl9pPr>
          </a:lstStyle>
          <a:p>
            <a:endParaRPr/>
          </a:p>
        </p:txBody>
      </p:sp>
      <p:sp>
        <p:nvSpPr>
          <p:cNvPr id="94" name="Google Shape;94;g2e856c48d07_0_84"/>
          <p:cNvSpPr txBox="1">
            <a:spLocks noGrp="1"/>
          </p:cNvSpPr>
          <p:nvPr>
            <p:ph type="body" idx="8"/>
          </p:nvPr>
        </p:nvSpPr>
        <p:spPr>
          <a:xfrm>
            <a:off x="33422043" y="5548749"/>
            <a:ext cx="10047000" cy="753900"/>
          </a:xfrm>
          <a:prstGeom prst="rect">
            <a:avLst/>
          </a:prstGeom>
          <a:noFill/>
          <a:ln>
            <a:noFill/>
          </a:ln>
        </p:spPr>
        <p:txBody>
          <a:bodyPr spcFirstLastPara="1" wrap="square" lIns="91425" tIns="91425" rIns="91425" bIns="91425" anchor="ctr" anchorCtr="0">
            <a:spAutoFit/>
          </a:bodyPr>
          <a:lstStyle>
            <a:lvl1pPr marL="457200" lvl="0" indent="-228600" algn="ctr" rtl="0">
              <a:spcBef>
                <a:spcPts val="740"/>
              </a:spcBef>
              <a:spcAft>
                <a:spcPts val="0"/>
              </a:spcAft>
              <a:buClr>
                <a:srgbClr val="205867"/>
              </a:buClr>
              <a:buSzPts val="3700"/>
              <a:buNone/>
              <a:defRPr sz="3700" b="1" u="sng">
                <a:solidFill>
                  <a:srgbClr val="205867"/>
                </a:solidFill>
              </a:defRPr>
            </a:lvl1pPr>
            <a:lvl2pPr marL="914400" lvl="1" indent="-342900" algn="l" rtl="0">
              <a:spcBef>
                <a:spcPts val="6400"/>
              </a:spcBef>
              <a:spcAft>
                <a:spcPts val="0"/>
              </a:spcAft>
              <a:buClr>
                <a:schemeClr val="dk1"/>
              </a:buClr>
              <a:buSzPts val="1800"/>
              <a:buChar char="○"/>
              <a:defRPr/>
            </a:lvl2pPr>
            <a:lvl3pPr marL="1371600" lvl="2" indent="-342900" algn="l" rtl="0">
              <a:spcBef>
                <a:spcPts val="6400"/>
              </a:spcBef>
              <a:spcAft>
                <a:spcPts val="0"/>
              </a:spcAft>
              <a:buClr>
                <a:schemeClr val="dk1"/>
              </a:buClr>
              <a:buSzPts val="1800"/>
              <a:buChar char="■"/>
              <a:defRPr/>
            </a:lvl3pPr>
            <a:lvl4pPr marL="1828800" lvl="3" indent="-342900" algn="l" rtl="0">
              <a:spcBef>
                <a:spcPts val="6400"/>
              </a:spcBef>
              <a:spcAft>
                <a:spcPts val="0"/>
              </a:spcAft>
              <a:buClr>
                <a:schemeClr val="dk1"/>
              </a:buClr>
              <a:buSzPts val="1800"/>
              <a:buChar char="●"/>
              <a:defRPr/>
            </a:lvl4pPr>
            <a:lvl5pPr marL="2286000" lvl="4" indent="-342900" algn="l" rtl="0">
              <a:spcBef>
                <a:spcPts val="6400"/>
              </a:spcBef>
              <a:spcAft>
                <a:spcPts val="0"/>
              </a:spcAft>
              <a:buClr>
                <a:schemeClr val="dk1"/>
              </a:buClr>
              <a:buSzPts val="1800"/>
              <a:buChar char="○"/>
              <a:defRPr/>
            </a:lvl5pPr>
            <a:lvl6pPr marL="2743200" lvl="5" indent="-342900" algn="l" rtl="0">
              <a:spcBef>
                <a:spcPts val="6400"/>
              </a:spcBef>
              <a:spcAft>
                <a:spcPts val="0"/>
              </a:spcAft>
              <a:buClr>
                <a:schemeClr val="dk1"/>
              </a:buClr>
              <a:buSzPts val="1800"/>
              <a:buChar char="■"/>
              <a:defRPr/>
            </a:lvl6pPr>
            <a:lvl7pPr marL="3200400" lvl="6" indent="-342900" algn="l" rtl="0">
              <a:spcBef>
                <a:spcPts val="6400"/>
              </a:spcBef>
              <a:spcAft>
                <a:spcPts val="0"/>
              </a:spcAft>
              <a:buClr>
                <a:schemeClr val="dk1"/>
              </a:buClr>
              <a:buSzPts val="1800"/>
              <a:buChar char="●"/>
              <a:defRPr/>
            </a:lvl7pPr>
            <a:lvl8pPr marL="3657600" lvl="7" indent="-342900" algn="l" rtl="0">
              <a:spcBef>
                <a:spcPts val="6400"/>
              </a:spcBef>
              <a:spcAft>
                <a:spcPts val="0"/>
              </a:spcAft>
              <a:buClr>
                <a:schemeClr val="dk1"/>
              </a:buClr>
              <a:buSzPts val="1800"/>
              <a:buChar char="○"/>
              <a:defRPr/>
            </a:lvl8pPr>
            <a:lvl9pPr marL="4114800" lvl="8" indent="-342900" algn="l" rtl="0">
              <a:spcBef>
                <a:spcPts val="6400"/>
              </a:spcBef>
              <a:spcAft>
                <a:spcPts val="6400"/>
              </a:spcAft>
              <a:buClr>
                <a:schemeClr val="dk1"/>
              </a:buClr>
              <a:buSzPts val="1800"/>
              <a:buChar char="■"/>
              <a:defRPr/>
            </a:lvl9pPr>
          </a:lstStyle>
          <a:p>
            <a:endParaRPr/>
          </a:p>
        </p:txBody>
      </p:sp>
      <p:sp>
        <p:nvSpPr>
          <p:cNvPr id="95" name="Google Shape;95;g2e856c48d07_0_84"/>
          <p:cNvSpPr txBox="1">
            <a:spLocks noGrp="1"/>
          </p:cNvSpPr>
          <p:nvPr>
            <p:ph type="body" idx="9"/>
          </p:nvPr>
        </p:nvSpPr>
        <p:spPr>
          <a:xfrm>
            <a:off x="33422043" y="6378481"/>
            <a:ext cx="10047000" cy="846300"/>
          </a:xfrm>
          <a:prstGeom prst="rect">
            <a:avLst/>
          </a:prstGeom>
          <a:noFill/>
          <a:ln>
            <a:noFill/>
          </a:ln>
        </p:spPr>
        <p:txBody>
          <a:bodyPr spcFirstLastPara="1" wrap="square" lIns="228575" tIns="228575" rIns="228575" bIns="228575" anchor="t" anchorCtr="0">
            <a:spAutoFit/>
          </a:bodyPr>
          <a:lstStyle>
            <a:lvl1pPr marL="457200" lvl="0" indent="-228600" algn="l" rtl="0">
              <a:spcBef>
                <a:spcPts val="480"/>
              </a:spcBef>
              <a:spcAft>
                <a:spcPts val="0"/>
              </a:spcAft>
              <a:buClr>
                <a:srgbClr val="205867"/>
              </a:buClr>
              <a:buSzPts val="2400"/>
              <a:buNone/>
              <a:defRPr sz="2400">
                <a:solidFill>
                  <a:srgbClr val="205867"/>
                </a:solidFill>
                <a:latin typeface="Times New Roman"/>
                <a:ea typeface="Times New Roman"/>
                <a:cs typeface="Times New Roman"/>
                <a:sym typeface="Times New Roman"/>
              </a:defRPr>
            </a:lvl1pPr>
            <a:lvl2pPr marL="914400" lvl="1" indent="-387350" algn="l" rtl="0">
              <a:spcBef>
                <a:spcPts val="6400"/>
              </a:spcBef>
              <a:spcAft>
                <a:spcPts val="0"/>
              </a:spcAft>
              <a:buClr>
                <a:schemeClr val="dk1"/>
              </a:buClr>
              <a:buSzPts val="2500"/>
              <a:buChar char="○"/>
              <a:defRPr sz="2500">
                <a:latin typeface="Trebuchet MS"/>
                <a:ea typeface="Trebuchet MS"/>
                <a:cs typeface="Trebuchet MS"/>
                <a:sym typeface="Trebuchet MS"/>
              </a:defRPr>
            </a:lvl2pPr>
            <a:lvl3pPr marL="1371600" lvl="2" indent="-387350" algn="l" rtl="0">
              <a:spcBef>
                <a:spcPts val="6400"/>
              </a:spcBef>
              <a:spcAft>
                <a:spcPts val="0"/>
              </a:spcAft>
              <a:buClr>
                <a:schemeClr val="dk1"/>
              </a:buClr>
              <a:buSzPts val="2500"/>
              <a:buChar char="■"/>
              <a:defRPr sz="2500">
                <a:latin typeface="Trebuchet MS"/>
                <a:ea typeface="Trebuchet MS"/>
                <a:cs typeface="Trebuchet MS"/>
                <a:sym typeface="Trebuchet MS"/>
              </a:defRPr>
            </a:lvl3pPr>
            <a:lvl4pPr marL="1828800" lvl="3" indent="-387350" algn="l" rtl="0">
              <a:spcBef>
                <a:spcPts val="6400"/>
              </a:spcBef>
              <a:spcAft>
                <a:spcPts val="0"/>
              </a:spcAft>
              <a:buClr>
                <a:schemeClr val="dk1"/>
              </a:buClr>
              <a:buSzPts val="2500"/>
              <a:buChar char="●"/>
              <a:defRPr sz="2500">
                <a:latin typeface="Trebuchet MS"/>
                <a:ea typeface="Trebuchet MS"/>
                <a:cs typeface="Trebuchet MS"/>
                <a:sym typeface="Trebuchet MS"/>
              </a:defRPr>
            </a:lvl4pPr>
            <a:lvl5pPr marL="2286000" lvl="4" indent="-387350" algn="l" rtl="0">
              <a:spcBef>
                <a:spcPts val="6400"/>
              </a:spcBef>
              <a:spcAft>
                <a:spcPts val="0"/>
              </a:spcAft>
              <a:buClr>
                <a:schemeClr val="dk1"/>
              </a:buClr>
              <a:buSzPts val="2500"/>
              <a:buChar char="○"/>
              <a:defRPr sz="2500">
                <a:latin typeface="Trebuchet MS"/>
                <a:ea typeface="Trebuchet MS"/>
                <a:cs typeface="Trebuchet MS"/>
                <a:sym typeface="Trebuchet MS"/>
              </a:defRPr>
            </a:lvl5pPr>
            <a:lvl6pPr marL="2743200" lvl="5" indent="-342900" algn="l" rtl="0">
              <a:spcBef>
                <a:spcPts val="6400"/>
              </a:spcBef>
              <a:spcAft>
                <a:spcPts val="0"/>
              </a:spcAft>
              <a:buClr>
                <a:schemeClr val="dk1"/>
              </a:buClr>
              <a:buSzPts val="1800"/>
              <a:buChar char="■"/>
              <a:defRPr/>
            </a:lvl6pPr>
            <a:lvl7pPr marL="3200400" lvl="6" indent="-342900" algn="l" rtl="0">
              <a:spcBef>
                <a:spcPts val="6400"/>
              </a:spcBef>
              <a:spcAft>
                <a:spcPts val="0"/>
              </a:spcAft>
              <a:buClr>
                <a:schemeClr val="dk1"/>
              </a:buClr>
              <a:buSzPts val="1800"/>
              <a:buChar char="●"/>
              <a:defRPr/>
            </a:lvl7pPr>
            <a:lvl8pPr marL="3657600" lvl="7" indent="-342900" algn="l" rtl="0">
              <a:spcBef>
                <a:spcPts val="6400"/>
              </a:spcBef>
              <a:spcAft>
                <a:spcPts val="0"/>
              </a:spcAft>
              <a:buClr>
                <a:schemeClr val="dk1"/>
              </a:buClr>
              <a:buSzPts val="1800"/>
              <a:buChar char="○"/>
              <a:defRPr/>
            </a:lvl8pPr>
            <a:lvl9pPr marL="4114800" lvl="8" indent="-342900" algn="l" rtl="0">
              <a:spcBef>
                <a:spcPts val="6400"/>
              </a:spcBef>
              <a:spcAft>
                <a:spcPts val="6400"/>
              </a:spcAft>
              <a:buClr>
                <a:schemeClr val="dk1"/>
              </a:buClr>
              <a:buSzPts val="1800"/>
              <a:buChar char="■"/>
              <a:defRPr/>
            </a:lvl9pPr>
          </a:lstStyle>
          <a:p>
            <a:endParaRPr/>
          </a:p>
        </p:txBody>
      </p:sp>
      <p:sp>
        <p:nvSpPr>
          <p:cNvPr id="96" name="Google Shape;96;g2e856c48d07_0_84"/>
          <p:cNvSpPr txBox="1">
            <a:spLocks noGrp="1"/>
          </p:cNvSpPr>
          <p:nvPr>
            <p:ph type="body" idx="13"/>
          </p:nvPr>
        </p:nvSpPr>
        <p:spPr>
          <a:xfrm>
            <a:off x="33422043" y="14272738"/>
            <a:ext cx="10047000" cy="753900"/>
          </a:xfrm>
          <a:prstGeom prst="rect">
            <a:avLst/>
          </a:prstGeom>
          <a:noFill/>
          <a:ln>
            <a:noFill/>
          </a:ln>
        </p:spPr>
        <p:txBody>
          <a:bodyPr spcFirstLastPara="1" wrap="square" lIns="91425" tIns="91425" rIns="91425" bIns="91425" anchor="ctr" anchorCtr="0">
            <a:spAutoFit/>
          </a:bodyPr>
          <a:lstStyle>
            <a:lvl1pPr marL="457200" lvl="0" indent="-228600" algn="ctr" rtl="0">
              <a:spcBef>
                <a:spcPts val="740"/>
              </a:spcBef>
              <a:spcAft>
                <a:spcPts val="0"/>
              </a:spcAft>
              <a:buClr>
                <a:srgbClr val="205867"/>
              </a:buClr>
              <a:buSzPts val="3700"/>
              <a:buNone/>
              <a:defRPr sz="3700" b="1" u="sng">
                <a:solidFill>
                  <a:srgbClr val="205867"/>
                </a:solidFill>
              </a:defRPr>
            </a:lvl1pPr>
            <a:lvl2pPr marL="914400" lvl="1" indent="-342900" algn="l" rtl="0">
              <a:spcBef>
                <a:spcPts val="6400"/>
              </a:spcBef>
              <a:spcAft>
                <a:spcPts val="0"/>
              </a:spcAft>
              <a:buClr>
                <a:schemeClr val="dk1"/>
              </a:buClr>
              <a:buSzPts val="1800"/>
              <a:buChar char="○"/>
              <a:defRPr/>
            </a:lvl2pPr>
            <a:lvl3pPr marL="1371600" lvl="2" indent="-342900" algn="l" rtl="0">
              <a:spcBef>
                <a:spcPts val="6400"/>
              </a:spcBef>
              <a:spcAft>
                <a:spcPts val="0"/>
              </a:spcAft>
              <a:buClr>
                <a:schemeClr val="dk1"/>
              </a:buClr>
              <a:buSzPts val="1800"/>
              <a:buChar char="■"/>
              <a:defRPr/>
            </a:lvl3pPr>
            <a:lvl4pPr marL="1828800" lvl="3" indent="-342900" algn="l" rtl="0">
              <a:spcBef>
                <a:spcPts val="6400"/>
              </a:spcBef>
              <a:spcAft>
                <a:spcPts val="0"/>
              </a:spcAft>
              <a:buClr>
                <a:schemeClr val="dk1"/>
              </a:buClr>
              <a:buSzPts val="1800"/>
              <a:buChar char="●"/>
              <a:defRPr/>
            </a:lvl4pPr>
            <a:lvl5pPr marL="2286000" lvl="4" indent="-342900" algn="l" rtl="0">
              <a:spcBef>
                <a:spcPts val="6400"/>
              </a:spcBef>
              <a:spcAft>
                <a:spcPts val="0"/>
              </a:spcAft>
              <a:buClr>
                <a:schemeClr val="dk1"/>
              </a:buClr>
              <a:buSzPts val="1800"/>
              <a:buChar char="○"/>
              <a:defRPr/>
            </a:lvl5pPr>
            <a:lvl6pPr marL="2743200" lvl="5" indent="-342900" algn="l" rtl="0">
              <a:spcBef>
                <a:spcPts val="6400"/>
              </a:spcBef>
              <a:spcAft>
                <a:spcPts val="0"/>
              </a:spcAft>
              <a:buClr>
                <a:schemeClr val="dk1"/>
              </a:buClr>
              <a:buSzPts val="1800"/>
              <a:buChar char="■"/>
              <a:defRPr/>
            </a:lvl6pPr>
            <a:lvl7pPr marL="3200400" lvl="6" indent="-342900" algn="l" rtl="0">
              <a:spcBef>
                <a:spcPts val="6400"/>
              </a:spcBef>
              <a:spcAft>
                <a:spcPts val="0"/>
              </a:spcAft>
              <a:buClr>
                <a:schemeClr val="dk1"/>
              </a:buClr>
              <a:buSzPts val="1800"/>
              <a:buChar char="●"/>
              <a:defRPr/>
            </a:lvl7pPr>
            <a:lvl8pPr marL="3657600" lvl="7" indent="-342900" algn="l" rtl="0">
              <a:spcBef>
                <a:spcPts val="6400"/>
              </a:spcBef>
              <a:spcAft>
                <a:spcPts val="0"/>
              </a:spcAft>
              <a:buClr>
                <a:schemeClr val="dk1"/>
              </a:buClr>
              <a:buSzPts val="1800"/>
              <a:buChar char="○"/>
              <a:defRPr/>
            </a:lvl8pPr>
            <a:lvl9pPr marL="4114800" lvl="8" indent="-342900" algn="l" rtl="0">
              <a:spcBef>
                <a:spcPts val="6400"/>
              </a:spcBef>
              <a:spcAft>
                <a:spcPts val="6400"/>
              </a:spcAft>
              <a:buClr>
                <a:schemeClr val="dk1"/>
              </a:buClr>
              <a:buSzPts val="1800"/>
              <a:buChar char="■"/>
              <a:defRPr/>
            </a:lvl9pPr>
          </a:lstStyle>
          <a:p>
            <a:endParaRPr/>
          </a:p>
        </p:txBody>
      </p:sp>
      <p:sp>
        <p:nvSpPr>
          <p:cNvPr id="97" name="Google Shape;97;g2e856c48d07_0_84"/>
          <p:cNvSpPr txBox="1">
            <a:spLocks noGrp="1"/>
          </p:cNvSpPr>
          <p:nvPr>
            <p:ph type="body" idx="14"/>
          </p:nvPr>
        </p:nvSpPr>
        <p:spPr>
          <a:xfrm>
            <a:off x="33422043" y="15011402"/>
            <a:ext cx="10052100" cy="846300"/>
          </a:xfrm>
          <a:prstGeom prst="rect">
            <a:avLst/>
          </a:prstGeom>
          <a:noFill/>
          <a:ln>
            <a:noFill/>
          </a:ln>
        </p:spPr>
        <p:txBody>
          <a:bodyPr spcFirstLastPara="1" wrap="square" lIns="228575" tIns="228575" rIns="228575" bIns="228575" anchor="t" anchorCtr="0">
            <a:spAutoFit/>
          </a:bodyPr>
          <a:lstStyle>
            <a:lvl1pPr marL="457200" lvl="0" indent="-228600" algn="l" rtl="0">
              <a:spcBef>
                <a:spcPts val="480"/>
              </a:spcBef>
              <a:spcAft>
                <a:spcPts val="0"/>
              </a:spcAft>
              <a:buClr>
                <a:srgbClr val="205867"/>
              </a:buClr>
              <a:buSzPts val="2400"/>
              <a:buNone/>
              <a:defRPr sz="2400">
                <a:solidFill>
                  <a:srgbClr val="205867"/>
                </a:solidFill>
                <a:latin typeface="Times New Roman"/>
                <a:ea typeface="Times New Roman"/>
                <a:cs typeface="Times New Roman"/>
                <a:sym typeface="Times New Roman"/>
              </a:defRPr>
            </a:lvl1pPr>
            <a:lvl2pPr marL="914400" lvl="1" indent="-387350" algn="l" rtl="0">
              <a:spcBef>
                <a:spcPts val="6400"/>
              </a:spcBef>
              <a:spcAft>
                <a:spcPts val="0"/>
              </a:spcAft>
              <a:buClr>
                <a:schemeClr val="dk1"/>
              </a:buClr>
              <a:buSzPts val="2500"/>
              <a:buChar char="○"/>
              <a:defRPr sz="2500">
                <a:latin typeface="Trebuchet MS"/>
                <a:ea typeface="Trebuchet MS"/>
                <a:cs typeface="Trebuchet MS"/>
                <a:sym typeface="Trebuchet MS"/>
              </a:defRPr>
            </a:lvl2pPr>
            <a:lvl3pPr marL="1371600" lvl="2" indent="-387350" algn="l" rtl="0">
              <a:spcBef>
                <a:spcPts val="6400"/>
              </a:spcBef>
              <a:spcAft>
                <a:spcPts val="0"/>
              </a:spcAft>
              <a:buClr>
                <a:schemeClr val="dk1"/>
              </a:buClr>
              <a:buSzPts val="2500"/>
              <a:buChar char="■"/>
              <a:defRPr sz="2500">
                <a:latin typeface="Trebuchet MS"/>
                <a:ea typeface="Trebuchet MS"/>
                <a:cs typeface="Trebuchet MS"/>
                <a:sym typeface="Trebuchet MS"/>
              </a:defRPr>
            </a:lvl3pPr>
            <a:lvl4pPr marL="1828800" lvl="3" indent="-387350" algn="l" rtl="0">
              <a:spcBef>
                <a:spcPts val="6400"/>
              </a:spcBef>
              <a:spcAft>
                <a:spcPts val="0"/>
              </a:spcAft>
              <a:buClr>
                <a:schemeClr val="dk1"/>
              </a:buClr>
              <a:buSzPts val="2500"/>
              <a:buChar char="●"/>
              <a:defRPr sz="2500">
                <a:latin typeface="Trebuchet MS"/>
                <a:ea typeface="Trebuchet MS"/>
                <a:cs typeface="Trebuchet MS"/>
                <a:sym typeface="Trebuchet MS"/>
              </a:defRPr>
            </a:lvl4pPr>
            <a:lvl5pPr marL="2286000" lvl="4" indent="-387350" algn="l" rtl="0">
              <a:spcBef>
                <a:spcPts val="6400"/>
              </a:spcBef>
              <a:spcAft>
                <a:spcPts val="0"/>
              </a:spcAft>
              <a:buClr>
                <a:schemeClr val="dk1"/>
              </a:buClr>
              <a:buSzPts val="2500"/>
              <a:buChar char="○"/>
              <a:defRPr sz="2500">
                <a:latin typeface="Trebuchet MS"/>
                <a:ea typeface="Trebuchet MS"/>
                <a:cs typeface="Trebuchet MS"/>
                <a:sym typeface="Trebuchet MS"/>
              </a:defRPr>
            </a:lvl5pPr>
            <a:lvl6pPr marL="2743200" lvl="5" indent="-342900" algn="l" rtl="0">
              <a:spcBef>
                <a:spcPts val="6400"/>
              </a:spcBef>
              <a:spcAft>
                <a:spcPts val="0"/>
              </a:spcAft>
              <a:buClr>
                <a:schemeClr val="dk1"/>
              </a:buClr>
              <a:buSzPts val="1800"/>
              <a:buChar char="■"/>
              <a:defRPr/>
            </a:lvl6pPr>
            <a:lvl7pPr marL="3200400" lvl="6" indent="-342900" algn="l" rtl="0">
              <a:spcBef>
                <a:spcPts val="6400"/>
              </a:spcBef>
              <a:spcAft>
                <a:spcPts val="0"/>
              </a:spcAft>
              <a:buClr>
                <a:schemeClr val="dk1"/>
              </a:buClr>
              <a:buSzPts val="1800"/>
              <a:buChar char="●"/>
              <a:defRPr/>
            </a:lvl7pPr>
            <a:lvl8pPr marL="3657600" lvl="7" indent="-342900" algn="l" rtl="0">
              <a:spcBef>
                <a:spcPts val="6400"/>
              </a:spcBef>
              <a:spcAft>
                <a:spcPts val="0"/>
              </a:spcAft>
              <a:buClr>
                <a:schemeClr val="dk1"/>
              </a:buClr>
              <a:buSzPts val="1800"/>
              <a:buChar char="○"/>
              <a:defRPr/>
            </a:lvl8pPr>
            <a:lvl9pPr marL="4114800" lvl="8" indent="-342900" algn="l" rtl="0">
              <a:spcBef>
                <a:spcPts val="6400"/>
              </a:spcBef>
              <a:spcAft>
                <a:spcPts val="6400"/>
              </a:spcAft>
              <a:buClr>
                <a:schemeClr val="dk1"/>
              </a:buClr>
              <a:buSzPts val="1800"/>
              <a:buChar char="■"/>
              <a:defRPr/>
            </a:lvl9pPr>
          </a:lstStyle>
          <a:p>
            <a:endParaRPr/>
          </a:p>
        </p:txBody>
      </p:sp>
      <p:sp>
        <p:nvSpPr>
          <p:cNvPr id="98" name="Google Shape;98;g2e856c48d07_0_84"/>
          <p:cNvSpPr txBox="1">
            <a:spLocks noGrp="1"/>
          </p:cNvSpPr>
          <p:nvPr>
            <p:ph type="body" idx="15"/>
          </p:nvPr>
        </p:nvSpPr>
        <p:spPr>
          <a:xfrm>
            <a:off x="33422043" y="25679401"/>
            <a:ext cx="10047000" cy="753900"/>
          </a:xfrm>
          <a:prstGeom prst="rect">
            <a:avLst/>
          </a:prstGeom>
          <a:noFill/>
          <a:ln>
            <a:noFill/>
          </a:ln>
        </p:spPr>
        <p:txBody>
          <a:bodyPr spcFirstLastPara="1" wrap="square" lIns="91425" tIns="91425" rIns="91425" bIns="91425" anchor="ctr" anchorCtr="0">
            <a:spAutoFit/>
          </a:bodyPr>
          <a:lstStyle>
            <a:lvl1pPr marL="457200" lvl="0" indent="-228600" algn="ctr" rtl="0">
              <a:spcBef>
                <a:spcPts val="740"/>
              </a:spcBef>
              <a:spcAft>
                <a:spcPts val="0"/>
              </a:spcAft>
              <a:buClr>
                <a:srgbClr val="205867"/>
              </a:buClr>
              <a:buSzPts val="3700"/>
              <a:buNone/>
              <a:defRPr sz="3700" b="1" u="sng">
                <a:solidFill>
                  <a:srgbClr val="205867"/>
                </a:solidFill>
              </a:defRPr>
            </a:lvl1pPr>
            <a:lvl2pPr marL="914400" lvl="1" indent="-342900" algn="l" rtl="0">
              <a:spcBef>
                <a:spcPts val="6400"/>
              </a:spcBef>
              <a:spcAft>
                <a:spcPts val="0"/>
              </a:spcAft>
              <a:buClr>
                <a:schemeClr val="dk1"/>
              </a:buClr>
              <a:buSzPts val="1800"/>
              <a:buChar char="○"/>
              <a:defRPr/>
            </a:lvl2pPr>
            <a:lvl3pPr marL="1371600" lvl="2" indent="-342900" algn="l" rtl="0">
              <a:spcBef>
                <a:spcPts val="6400"/>
              </a:spcBef>
              <a:spcAft>
                <a:spcPts val="0"/>
              </a:spcAft>
              <a:buClr>
                <a:schemeClr val="dk1"/>
              </a:buClr>
              <a:buSzPts val="1800"/>
              <a:buChar char="■"/>
              <a:defRPr/>
            </a:lvl3pPr>
            <a:lvl4pPr marL="1828800" lvl="3" indent="-342900" algn="l" rtl="0">
              <a:spcBef>
                <a:spcPts val="6400"/>
              </a:spcBef>
              <a:spcAft>
                <a:spcPts val="0"/>
              </a:spcAft>
              <a:buClr>
                <a:schemeClr val="dk1"/>
              </a:buClr>
              <a:buSzPts val="1800"/>
              <a:buChar char="●"/>
              <a:defRPr/>
            </a:lvl4pPr>
            <a:lvl5pPr marL="2286000" lvl="4" indent="-342900" algn="l" rtl="0">
              <a:spcBef>
                <a:spcPts val="6400"/>
              </a:spcBef>
              <a:spcAft>
                <a:spcPts val="0"/>
              </a:spcAft>
              <a:buClr>
                <a:schemeClr val="dk1"/>
              </a:buClr>
              <a:buSzPts val="1800"/>
              <a:buChar char="○"/>
              <a:defRPr/>
            </a:lvl5pPr>
            <a:lvl6pPr marL="2743200" lvl="5" indent="-342900" algn="l" rtl="0">
              <a:spcBef>
                <a:spcPts val="6400"/>
              </a:spcBef>
              <a:spcAft>
                <a:spcPts val="0"/>
              </a:spcAft>
              <a:buClr>
                <a:schemeClr val="dk1"/>
              </a:buClr>
              <a:buSzPts val="1800"/>
              <a:buChar char="■"/>
              <a:defRPr/>
            </a:lvl6pPr>
            <a:lvl7pPr marL="3200400" lvl="6" indent="-342900" algn="l" rtl="0">
              <a:spcBef>
                <a:spcPts val="6400"/>
              </a:spcBef>
              <a:spcAft>
                <a:spcPts val="0"/>
              </a:spcAft>
              <a:buClr>
                <a:schemeClr val="dk1"/>
              </a:buClr>
              <a:buSzPts val="1800"/>
              <a:buChar char="●"/>
              <a:defRPr/>
            </a:lvl7pPr>
            <a:lvl8pPr marL="3657600" lvl="7" indent="-342900" algn="l" rtl="0">
              <a:spcBef>
                <a:spcPts val="6400"/>
              </a:spcBef>
              <a:spcAft>
                <a:spcPts val="0"/>
              </a:spcAft>
              <a:buClr>
                <a:schemeClr val="dk1"/>
              </a:buClr>
              <a:buSzPts val="1800"/>
              <a:buChar char="○"/>
              <a:defRPr/>
            </a:lvl8pPr>
            <a:lvl9pPr marL="4114800" lvl="8" indent="-342900" algn="l" rtl="0">
              <a:spcBef>
                <a:spcPts val="6400"/>
              </a:spcBef>
              <a:spcAft>
                <a:spcPts val="6400"/>
              </a:spcAft>
              <a:buClr>
                <a:schemeClr val="dk1"/>
              </a:buClr>
              <a:buSzPts val="1800"/>
              <a:buChar char="■"/>
              <a:defRPr/>
            </a:lvl9pPr>
          </a:lstStyle>
          <a:p>
            <a:endParaRPr/>
          </a:p>
        </p:txBody>
      </p:sp>
      <p:sp>
        <p:nvSpPr>
          <p:cNvPr id="99" name="Google Shape;99;g2e856c48d07_0_84"/>
          <p:cNvSpPr txBox="1">
            <a:spLocks noGrp="1"/>
          </p:cNvSpPr>
          <p:nvPr>
            <p:ph type="body" idx="16"/>
          </p:nvPr>
        </p:nvSpPr>
        <p:spPr>
          <a:xfrm>
            <a:off x="33422043" y="26433446"/>
            <a:ext cx="10052100" cy="846300"/>
          </a:xfrm>
          <a:prstGeom prst="rect">
            <a:avLst/>
          </a:prstGeom>
          <a:noFill/>
          <a:ln>
            <a:noFill/>
          </a:ln>
        </p:spPr>
        <p:txBody>
          <a:bodyPr spcFirstLastPara="1" wrap="square" lIns="228575" tIns="228575" rIns="228575" bIns="228575" anchor="t" anchorCtr="0">
            <a:spAutoFit/>
          </a:bodyPr>
          <a:lstStyle>
            <a:lvl1pPr marL="457200" lvl="0" indent="-228600" algn="l" rtl="0">
              <a:spcBef>
                <a:spcPts val="480"/>
              </a:spcBef>
              <a:spcAft>
                <a:spcPts val="0"/>
              </a:spcAft>
              <a:buClr>
                <a:srgbClr val="205867"/>
              </a:buClr>
              <a:buSzPts val="2400"/>
              <a:buNone/>
              <a:defRPr sz="2400">
                <a:solidFill>
                  <a:srgbClr val="205867"/>
                </a:solidFill>
                <a:latin typeface="Times New Roman"/>
                <a:ea typeface="Times New Roman"/>
                <a:cs typeface="Times New Roman"/>
                <a:sym typeface="Times New Roman"/>
              </a:defRPr>
            </a:lvl1pPr>
            <a:lvl2pPr marL="914400" lvl="1" indent="-387350" algn="l" rtl="0">
              <a:spcBef>
                <a:spcPts val="6400"/>
              </a:spcBef>
              <a:spcAft>
                <a:spcPts val="0"/>
              </a:spcAft>
              <a:buClr>
                <a:schemeClr val="dk1"/>
              </a:buClr>
              <a:buSzPts val="2500"/>
              <a:buChar char="○"/>
              <a:defRPr sz="2500">
                <a:latin typeface="Trebuchet MS"/>
                <a:ea typeface="Trebuchet MS"/>
                <a:cs typeface="Trebuchet MS"/>
                <a:sym typeface="Trebuchet MS"/>
              </a:defRPr>
            </a:lvl2pPr>
            <a:lvl3pPr marL="1371600" lvl="2" indent="-387350" algn="l" rtl="0">
              <a:spcBef>
                <a:spcPts val="6400"/>
              </a:spcBef>
              <a:spcAft>
                <a:spcPts val="0"/>
              </a:spcAft>
              <a:buClr>
                <a:schemeClr val="dk1"/>
              </a:buClr>
              <a:buSzPts val="2500"/>
              <a:buChar char="■"/>
              <a:defRPr sz="2500">
                <a:latin typeface="Trebuchet MS"/>
                <a:ea typeface="Trebuchet MS"/>
                <a:cs typeface="Trebuchet MS"/>
                <a:sym typeface="Trebuchet MS"/>
              </a:defRPr>
            </a:lvl3pPr>
            <a:lvl4pPr marL="1828800" lvl="3" indent="-387350" algn="l" rtl="0">
              <a:spcBef>
                <a:spcPts val="6400"/>
              </a:spcBef>
              <a:spcAft>
                <a:spcPts val="0"/>
              </a:spcAft>
              <a:buClr>
                <a:schemeClr val="dk1"/>
              </a:buClr>
              <a:buSzPts val="2500"/>
              <a:buChar char="●"/>
              <a:defRPr sz="2500">
                <a:latin typeface="Trebuchet MS"/>
                <a:ea typeface="Trebuchet MS"/>
                <a:cs typeface="Trebuchet MS"/>
                <a:sym typeface="Trebuchet MS"/>
              </a:defRPr>
            </a:lvl4pPr>
            <a:lvl5pPr marL="2286000" lvl="4" indent="-387350" algn="l" rtl="0">
              <a:spcBef>
                <a:spcPts val="6400"/>
              </a:spcBef>
              <a:spcAft>
                <a:spcPts val="0"/>
              </a:spcAft>
              <a:buClr>
                <a:schemeClr val="dk1"/>
              </a:buClr>
              <a:buSzPts val="2500"/>
              <a:buChar char="○"/>
              <a:defRPr sz="2500">
                <a:latin typeface="Trebuchet MS"/>
                <a:ea typeface="Trebuchet MS"/>
                <a:cs typeface="Trebuchet MS"/>
                <a:sym typeface="Trebuchet MS"/>
              </a:defRPr>
            </a:lvl5pPr>
            <a:lvl6pPr marL="2743200" lvl="5" indent="-342900" algn="l" rtl="0">
              <a:spcBef>
                <a:spcPts val="6400"/>
              </a:spcBef>
              <a:spcAft>
                <a:spcPts val="0"/>
              </a:spcAft>
              <a:buClr>
                <a:schemeClr val="dk1"/>
              </a:buClr>
              <a:buSzPts val="1800"/>
              <a:buChar char="■"/>
              <a:defRPr/>
            </a:lvl6pPr>
            <a:lvl7pPr marL="3200400" lvl="6" indent="-342900" algn="l" rtl="0">
              <a:spcBef>
                <a:spcPts val="6400"/>
              </a:spcBef>
              <a:spcAft>
                <a:spcPts val="0"/>
              </a:spcAft>
              <a:buClr>
                <a:schemeClr val="dk1"/>
              </a:buClr>
              <a:buSzPts val="1800"/>
              <a:buChar char="●"/>
              <a:defRPr/>
            </a:lvl7pPr>
            <a:lvl8pPr marL="3657600" lvl="7" indent="-342900" algn="l" rtl="0">
              <a:spcBef>
                <a:spcPts val="6400"/>
              </a:spcBef>
              <a:spcAft>
                <a:spcPts val="0"/>
              </a:spcAft>
              <a:buClr>
                <a:schemeClr val="dk1"/>
              </a:buClr>
              <a:buSzPts val="1800"/>
              <a:buChar char="○"/>
              <a:defRPr/>
            </a:lvl8pPr>
            <a:lvl9pPr marL="4114800" lvl="8" indent="-342900" algn="l" rtl="0">
              <a:spcBef>
                <a:spcPts val="6400"/>
              </a:spcBef>
              <a:spcAft>
                <a:spcPts val="6400"/>
              </a:spcAft>
              <a:buClr>
                <a:schemeClr val="dk1"/>
              </a:buClr>
              <a:buSzPts val="1800"/>
              <a:buChar char="■"/>
              <a:defRPr/>
            </a:lvl9pPr>
          </a:lstStyle>
          <a:p>
            <a:endParaRPr/>
          </a:p>
        </p:txBody>
      </p:sp>
      <p:sp>
        <p:nvSpPr>
          <p:cNvPr id="100" name="Google Shape;100;g2e856c48d07_0_84"/>
          <p:cNvSpPr txBox="1">
            <a:spLocks noGrp="1"/>
          </p:cNvSpPr>
          <p:nvPr>
            <p:ph type="body" idx="17"/>
          </p:nvPr>
        </p:nvSpPr>
        <p:spPr>
          <a:xfrm>
            <a:off x="459674" y="14951552"/>
            <a:ext cx="10056900" cy="846300"/>
          </a:xfrm>
          <a:prstGeom prst="rect">
            <a:avLst/>
          </a:prstGeom>
          <a:noFill/>
          <a:ln>
            <a:noFill/>
          </a:ln>
        </p:spPr>
        <p:txBody>
          <a:bodyPr spcFirstLastPara="1" wrap="square" lIns="228575" tIns="228575" rIns="228575" bIns="228575" anchor="t" anchorCtr="0">
            <a:spAutoFit/>
          </a:bodyPr>
          <a:lstStyle>
            <a:lvl1pPr marL="457200" lvl="0" indent="-228600" algn="l" rtl="0">
              <a:spcBef>
                <a:spcPts val="480"/>
              </a:spcBef>
              <a:spcAft>
                <a:spcPts val="0"/>
              </a:spcAft>
              <a:buClr>
                <a:srgbClr val="205867"/>
              </a:buClr>
              <a:buSzPts val="2400"/>
              <a:buNone/>
              <a:defRPr sz="2400">
                <a:solidFill>
                  <a:srgbClr val="205867"/>
                </a:solidFill>
                <a:latin typeface="Times New Roman"/>
                <a:ea typeface="Times New Roman"/>
                <a:cs typeface="Times New Roman"/>
                <a:sym typeface="Times New Roman"/>
              </a:defRPr>
            </a:lvl1pPr>
            <a:lvl2pPr marL="914400" lvl="1" indent="-387350" algn="l" rtl="0">
              <a:spcBef>
                <a:spcPts val="6400"/>
              </a:spcBef>
              <a:spcAft>
                <a:spcPts val="0"/>
              </a:spcAft>
              <a:buClr>
                <a:schemeClr val="dk1"/>
              </a:buClr>
              <a:buSzPts val="2500"/>
              <a:buChar char="○"/>
              <a:defRPr sz="2500">
                <a:latin typeface="Trebuchet MS"/>
                <a:ea typeface="Trebuchet MS"/>
                <a:cs typeface="Trebuchet MS"/>
                <a:sym typeface="Trebuchet MS"/>
              </a:defRPr>
            </a:lvl2pPr>
            <a:lvl3pPr marL="1371600" lvl="2" indent="-387350" algn="l" rtl="0">
              <a:spcBef>
                <a:spcPts val="6400"/>
              </a:spcBef>
              <a:spcAft>
                <a:spcPts val="0"/>
              </a:spcAft>
              <a:buClr>
                <a:schemeClr val="dk1"/>
              </a:buClr>
              <a:buSzPts val="2500"/>
              <a:buChar char="■"/>
              <a:defRPr sz="2500">
                <a:latin typeface="Trebuchet MS"/>
                <a:ea typeface="Trebuchet MS"/>
                <a:cs typeface="Trebuchet MS"/>
                <a:sym typeface="Trebuchet MS"/>
              </a:defRPr>
            </a:lvl3pPr>
            <a:lvl4pPr marL="1828800" lvl="3" indent="-387350" algn="l" rtl="0">
              <a:spcBef>
                <a:spcPts val="6400"/>
              </a:spcBef>
              <a:spcAft>
                <a:spcPts val="0"/>
              </a:spcAft>
              <a:buClr>
                <a:schemeClr val="dk1"/>
              </a:buClr>
              <a:buSzPts val="2500"/>
              <a:buChar char="●"/>
              <a:defRPr sz="2500">
                <a:latin typeface="Trebuchet MS"/>
                <a:ea typeface="Trebuchet MS"/>
                <a:cs typeface="Trebuchet MS"/>
                <a:sym typeface="Trebuchet MS"/>
              </a:defRPr>
            </a:lvl4pPr>
            <a:lvl5pPr marL="2286000" lvl="4" indent="-387350" algn="l" rtl="0">
              <a:spcBef>
                <a:spcPts val="6400"/>
              </a:spcBef>
              <a:spcAft>
                <a:spcPts val="0"/>
              </a:spcAft>
              <a:buClr>
                <a:schemeClr val="dk1"/>
              </a:buClr>
              <a:buSzPts val="2500"/>
              <a:buChar char="○"/>
              <a:defRPr sz="2500">
                <a:latin typeface="Trebuchet MS"/>
                <a:ea typeface="Trebuchet MS"/>
                <a:cs typeface="Trebuchet MS"/>
                <a:sym typeface="Trebuchet MS"/>
              </a:defRPr>
            </a:lvl5pPr>
            <a:lvl6pPr marL="2743200" lvl="5" indent="-342900" algn="l" rtl="0">
              <a:spcBef>
                <a:spcPts val="6400"/>
              </a:spcBef>
              <a:spcAft>
                <a:spcPts val="0"/>
              </a:spcAft>
              <a:buClr>
                <a:schemeClr val="dk1"/>
              </a:buClr>
              <a:buSzPts val="1800"/>
              <a:buChar char="■"/>
              <a:defRPr/>
            </a:lvl6pPr>
            <a:lvl7pPr marL="3200400" lvl="6" indent="-342900" algn="l" rtl="0">
              <a:spcBef>
                <a:spcPts val="6400"/>
              </a:spcBef>
              <a:spcAft>
                <a:spcPts val="0"/>
              </a:spcAft>
              <a:buClr>
                <a:schemeClr val="dk1"/>
              </a:buClr>
              <a:buSzPts val="1800"/>
              <a:buChar char="●"/>
              <a:defRPr/>
            </a:lvl7pPr>
            <a:lvl8pPr marL="3657600" lvl="7" indent="-342900" algn="l" rtl="0">
              <a:spcBef>
                <a:spcPts val="6400"/>
              </a:spcBef>
              <a:spcAft>
                <a:spcPts val="0"/>
              </a:spcAft>
              <a:buClr>
                <a:schemeClr val="dk1"/>
              </a:buClr>
              <a:buSzPts val="1800"/>
              <a:buChar char="○"/>
              <a:defRPr/>
            </a:lvl8pPr>
            <a:lvl9pPr marL="4114800" lvl="8" indent="-342900" algn="l" rtl="0">
              <a:spcBef>
                <a:spcPts val="6400"/>
              </a:spcBef>
              <a:spcAft>
                <a:spcPts val="6400"/>
              </a:spcAft>
              <a:buClr>
                <a:schemeClr val="dk1"/>
              </a:buClr>
              <a:buSzPts val="1800"/>
              <a:buChar char="■"/>
              <a:defRPr/>
            </a:lvl9pPr>
          </a:lstStyle>
          <a:p>
            <a:endParaRPr/>
          </a:p>
        </p:txBody>
      </p:sp>
      <p:sp>
        <p:nvSpPr>
          <p:cNvPr id="101" name="Google Shape;101;g2e856c48d07_0_84"/>
          <p:cNvSpPr txBox="1">
            <a:spLocks noGrp="1"/>
          </p:cNvSpPr>
          <p:nvPr>
            <p:ph type="body" idx="18"/>
          </p:nvPr>
        </p:nvSpPr>
        <p:spPr>
          <a:xfrm>
            <a:off x="5932593" y="3383947"/>
            <a:ext cx="31998900" cy="1280100"/>
          </a:xfrm>
          <a:prstGeom prst="rect">
            <a:avLst/>
          </a:prstGeom>
          <a:noFill/>
          <a:ln>
            <a:noFill/>
          </a:ln>
        </p:spPr>
        <p:txBody>
          <a:bodyPr spcFirstLastPara="1" wrap="square" lIns="438900" tIns="219450" rIns="438900" bIns="219450" anchor="t" anchorCtr="0">
            <a:normAutofit/>
          </a:bodyPr>
          <a:lstStyle>
            <a:lvl1pPr marL="457200" lvl="0" indent="-228600" algn="ctr" rtl="0">
              <a:spcBef>
                <a:spcPts val="1080"/>
              </a:spcBef>
              <a:spcAft>
                <a:spcPts val="0"/>
              </a:spcAft>
              <a:buClr>
                <a:srgbClr val="205867"/>
              </a:buClr>
              <a:buSzPts val="5400"/>
              <a:buFont typeface="Calibri"/>
              <a:buNone/>
              <a:defRPr sz="5400">
                <a:solidFill>
                  <a:srgbClr val="205867"/>
                </a:solidFill>
                <a:latin typeface="Calibri"/>
                <a:ea typeface="Calibri"/>
                <a:cs typeface="Calibri"/>
                <a:sym typeface="Calibri"/>
              </a:defRPr>
            </a:lvl1pPr>
            <a:lvl2pPr marL="914400" lvl="1" indent="-228600" algn="l" rtl="0">
              <a:spcBef>
                <a:spcPts val="6400"/>
              </a:spcBef>
              <a:spcAft>
                <a:spcPts val="0"/>
              </a:spcAft>
              <a:buClr>
                <a:schemeClr val="dk1"/>
              </a:buClr>
              <a:buSzPts val="7200"/>
              <a:buFont typeface="Calibri"/>
              <a:buNone/>
              <a:defRPr sz="7200"/>
            </a:lvl2pPr>
            <a:lvl3pPr marL="1371600" lvl="2" indent="-228600" algn="l" rtl="0">
              <a:spcBef>
                <a:spcPts val="6400"/>
              </a:spcBef>
              <a:spcAft>
                <a:spcPts val="0"/>
              </a:spcAft>
              <a:buClr>
                <a:schemeClr val="dk1"/>
              </a:buClr>
              <a:buSzPts val="7200"/>
              <a:buFont typeface="Calibri"/>
              <a:buNone/>
              <a:defRPr sz="7200"/>
            </a:lvl3pPr>
            <a:lvl4pPr marL="1828800" lvl="3" indent="-228600" algn="l" rtl="0">
              <a:spcBef>
                <a:spcPts val="6400"/>
              </a:spcBef>
              <a:spcAft>
                <a:spcPts val="0"/>
              </a:spcAft>
              <a:buClr>
                <a:schemeClr val="dk1"/>
              </a:buClr>
              <a:buSzPts val="7200"/>
              <a:buFont typeface="Calibri"/>
              <a:buNone/>
              <a:defRPr sz="7200"/>
            </a:lvl4pPr>
            <a:lvl5pPr marL="2286000" lvl="4" indent="-228600" algn="l" rtl="0">
              <a:spcBef>
                <a:spcPts val="6400"/>
              </a:spcBef>
              <a:spcAft>
                <a:spcPts val="0"/>
              </a:spcAft>
              <a:buClr>
                <a:schemeClr val="dk1"/>
              </a:buClr>
              <a:buSzPts val="7200"/>
              <a:buFont typeface="Calibri"/>
              <a:buNone/>
              <a:defRPr sz="7200"/>
            </a:lvl5pPr>
            <a:lvl6pPr marL="2743200" lvl="5" indent="-342900" algn="l" rtl="0">
              <a:spcBef>
                <a:spcPts val="6400"/>
              </a:spcBef>
              <a:spcAft>
                <a:spcPts val="0"/>
              </a:spcAft>
              <a:buClr>
                <a:schemeClr val="dk1"/>
              </a:buClr>
              <a:buSzPts val="1800"/>
              <a:buChar char="■"/>
              <a:defRPr/>
            </a:lvl6pPr>
            <a:lvl7pPr marL="3200400" lvl="6" indent="-342900" algn="l" rtl="0">
              <a:spcBef>
                <a:spcPts val="6400"/>
              </a:spcBef>
              <a:spcAft>
                <a:spcPts val="0"/>
              </a:spcAft>
              <a:buClr>
                <a:schemeClr val="dk1"/>
              </a:buClr>
              <a:buSzPts val="1800"/>
              <a:buChar char="●"/>
              <a:defRPr/>
            </a:lvl7pPr>
            <a:lvl8pPr marL="3657600" lvl="7" indent="-342900" algn="l" rtl="0">
              <a:spcBef>
                <a:spcPts val="6400"/>
              </a:spcBef>
              <a:spcAft>
                <a:spcPts val="0"/>
              </a:spcAft>
              <a:buClr>
                <a:schemeClr val="dk1"/>
              </a:buClr>
              <a:buSzPts val="1800"/>
              <a:buChar char="○"/>
              <a:defRPr/>
            </a:lvl8pPr>
            <a:lvl9pPr marL="4114800" lvl="8" indent="-342900" algn="l" rtl="0">
              <a:spcBef>
                <a:spcPts val="6400"/>
              </a:spcBef>
              <a:spcAft>
                <a:spcPts val="6400"/>
              </a:spcAft>
              <a:buClr>
                <a:schemeClr val="dk1"/>
              </a:buClr>
              <a:buSzPts val="1800"/>
              <a:buChar char="■"/>
              <a:defRPr/>
            </a:lvl9pPr>
          </a:lstStyle>
          <a:p>
            <a:endParaRPr/>
          </a:p>
        </p:txBody>
      </p:sp>
      <p:sp>
        <p:nvSpPr>
          <p:cNvPr id="102" name="Google Shape;102;g2e856c48d07_0_84"/>
          <p:cNvSpPr txBox="1">
            <a:spLocks noGrp="1"/>
          </p:cNvSpPr>
          <p:nvPr>
            <p:ph type="body" idx="19"/>
          </p:nvPr>
        </p:nvSpPr>
        <p:spPr>
          <a:xfrm>
            <a:off x="5932593" y="2103787"/>
            <a:ext cx="31998900" cy="1280100"/>
          </a:xfrm>
          <a:prstGeom prst="rect">
            <a:avLst/>
          </a:prstGeom>
          <a:noFill/>
          <a:ln>
            <a:noFill/>
          </a:ln>
        </p:spPr>
        <p:txBody>
          <a:bodyPr spcFirstLastPara="1" wrap="square" lIns="438900" tIns="219450" rIns="438900" bIns="219450" anchor="t" anchorCtr="1">
            <a:normAutofit/>
          </a:bodyPr>
          <a:lstStyle>
            <a:lvl1pPr marL="457200" lvl="0" indent="-228600" algn="ctr" rtl="0">
              <a:spcBef>
                <a:spcPts val="1600"/>
              </a:spcBef>
              <a:spcAft>
                <a:spcPts val="0"/>
              </a:spcAft>
              <a:buClr>
                <a:srgbClr val="205867"/>
              </a:buClr>
              <a:buSzPts val="8000"/>
              <a:buFont typeface="Calibri"/>
              <a:buNone/>
              <a:defRPr sz="8000">
                <a:solidFill>
                  <a:srgbClr val="205867"/>
                </a:solidFill>
                <a:latin typeface="Calibri"/>
                <a:ea typeface="Calibri"/>
                <a:cs typeface="Calibri"/>
                <a:sym typeface="Calibri"/>
              </a:defRPr>
            </a:lvl1pPr>
            <a:lvl2pPr marL="914400" lvl="1" indent="-228600" algn="l" rtl="0">
              <a:spcBef>
                <a:spcPts val="6400"/>
              </a:spcBef>
              <a:spcAft>
                <a:spcPts val="0"/>
              </a:spcAft>
              <a:buClr>
                <a:schemeClr val="dk1"/>
              </a:buClr>
              <a:buSzPts val="7200"/>
              <a:buFont typeface="Calibri"/>
              <a:buNone/>
              <a:defRPr sz="7200"/>
            </a:lvl2pPr>
            <a:lvl3pPr marL="1371600" lvl="2" indent="-228600" algn="l" rtl="0">
              <a:spcBef>
                <a:spcPts val="6400"/>
              </a:spcBef>
              <a:spcAft>
                <a:spcPts val="0"/>
              </a:spcAft>
              <a:buClr>
                <a:schemeClr val="dk1"/>
              </a:buClr>
              <a:buSzPts val="7200"/>
              <a:buFont typeface="Calibri"/>
              <a:buNone/>
              <a:defRPr sz="7200"/>
            </a:lvl3pPr>
            <a:lvl4pPr marL="1828800" lvl="3" indent="-228600" algn="l" rtl="0">
              <a:spcBef>
                <a:spcPts val="6400"/>
              </a:spcBef>
              <a:spcAft>
                <a:spcPts val="0"/>
              </a:spcAft>
              <a:buClr>
                <a:schemeClr val="dk1"/>
              </a:buClr>
              <a:buSzPts val="7200"/>
              <a:buFont typeface="Calibri"/>
              <a:buNone/>
              <a:defRPr sz="7200"/>
            </a:lvl4pPr>
            <a:lvl5pPr marL="2286000" lvl="4" indent="-228600" algn="l" rtl="0">
              <a:spcBef>
                <a:spcPts val="6400"/>
              </a:spcBef>
              <a:spcAft>
                <a:spcPts val="0"/>
              </a:spcAft>
              <a:buClr>
                <a:schemeClr val="dk1"/>
              </a:buClr>
              <a:buSzPts val="7200"/>
              <a:buFont typeface="Calibri"/>
              <a:buNone/>
              <a:defRPr sz="7200"/>
            </a:lvl5pPr>
            <a:lvl6pPr marL="2743200" lvl="5" indent="-342900" algn="l" rtl="0">
              <a:spcBef>
                <a:spcPts val="6400"/>
              </a:spcBef>
              <a:spcAft>
                <a:spcPts val="0"/>
              </a:spcAft>
              <a:buClr>
                <a:schemeClr val="dk1"/>
              </a:buClr>
              <a:buSzPts val="1800"/>
              <a:buChar char="■"/>
              <a:defRPr/>
            </a:lvl6pPr>
            <a:lvl7pPr marL="3200400" lvl="6" indent="-342900" algn="l" rtl="0">
              <a:spcBef>
                <a:spcPts val="6400"/>
              </a:spcBef>
              <a:spcAft>
                <a:spcPts val="0"/>
              </a:spcAft>
              <a:buClr>
                <a:schemeClr val="dk1"/>
              </a:buClr>
              <a:buSzPts val="1800"/>
              <a:buChar char="●"/>
              <a:defRPr/>
            </a:lvl7pPr>
            <a:lvl8pPr marL="3657600" lvl="7" indent="-342900" algn="l" rtl="0">
              <a:spcBef>
                <a:spcPts val="6400"/>
              </a:spcBef>
              <a:spcAft>
                <a:spcPts val="0"/>
              </a:spcAft>
              <a:buClr>
                <a:schemeClr val="dk1"/>
              </a:buClr>
              <a:buSzPts val="1800"/>
              <a:buChar char="○"/>
              <a:defRPr/>
            </a:lvl8pPr>
            <a:lvl9pPr marL="4114800" lvl="8" indent="-342900" algn="l" rtl="0">
              <a:spcBef>
                <a:spcPts val="6400"/>
              </a:spcBef>
              <a:spcAft>
                <a:spcPts val="6400"/>
              </a:spcAft>
              <a:buClr>
                <a:schemeClr val="dk1"/>
              </a:buClr>
              <a:buSzPts val="1800"/>
              <a:buChar char="■"/>
              <a:defRPr/>
            </a:lvl9pPr>
          </a:lstStyle>
          <a:p>
            <a:endParaRPr/>
          </a:p>
        </p:txBody>
      </p:sp>
      <p:sp>
        <p:nvSpPr>
          <p:cNvPr id="103" name="Google Shape;103;g2e856c48d07_0_84"/>
          <p:cNvSpPr txBox="1">
            <a:spLocks noGrp="1"/>
          </p:cNvSpPr>
          <p:nvPr>
            <p:ph type="body" idx="20"/>
          </p:nvPr>
        </p:nvSpPr>
        <p:spPr>
          <a:xfrm>
            <a:off x="5932593" y="465813"/>
            <a:ext cx="31998900" cy="1638000"/>
          </a:xfrm>
          <a:prstGeom prst="rect">
            <a:avLst/>
          </a:prstGeom>
          <a:noFill/>
          <a:ln>
            <a:noFill/>
          </a:ln>
        </p:spPr>
        <p:txBody>
          <a:bodyPr spcFirstLastPara="1" wrap="square" lIns="438900" tIns="219450" rIns="438900" bIns="219450" anchor="t" anchorCtr="1">
            <a:normAutofit/>
          </a:bodyPr>
          <a:lstStyle>
            <a:lvl1pPr marL="457200" lvl="0" indent="-228600" algn="ctr" rtl="0">
              <a:spcBef>
                <a:spcPts val="1920"/>
              </a:spcBef>
              <a:spcAft>
                <a:spcPts val="0"/>
              </a:spcAft>
              <a:buClr>
                <a:srgbClr val="205867"/>
              </a:buClr>
              <a:buSzPts val="9600"/>
              <a:buFont typeface="Calibri"/>
              <a:buNone/>
              <a:defRPr sz="9600" b="1">
                <a:solidFill>
                  <a:srgbClr val="205867"/>
                </a:solidFill>
                <a:latin typeface="Calibri"/>
                <a:ea typeface="Calibri"/>
                <a:cs typeface="Calibri"/>
                <a:sym typeface="Calibri"/>
              </a:defRPr>
            </a:lvl1pPr>
            <a:lvl2pPr marL="914400" lvl="1" indent="-228600" algn="l" rtl="0">
              <a:spcBef>
                <a:spcPts val="6400"/>
              </a:spcBef>
              <a:spcAft>
                <a:spcPts val="0"/>
              </a:spcAft>
              <a:buClr>
                <a:schemeClr val="dk1"/>
              </a:buClr>
              <a:buSzPts val="7200"/>
              <a:buFont typeface="Calibri"/>
              <a:buNone/>
              <a:defRPr sz="7200"/>
            </a:lvl2pPr>
            <a:lvl3pPr marL="1371600" lvl="2" indent="-228600" algn="l" rtl="0">
              <a:spcBef>
                <a:spcPts val="6400"/>
              </a:spcBef>
              <a:spcAft>
                <a:spcPts val="0"/>
              </a:spcAft>
              <a:buClr>
                <a:schemeClr val="dk1"/>
              </a:buClr>
              <a:buSzPts val="7200"/>
              <a:buFont typeface="Calibri"/>
              <a:buNone/>
              <a:defRPr sz="7200"/>
            </a:lvl3pPr>
            <a:lvl4pPr marL="1828800" lvl="3" indent="-228600" algn="l" rtl="0">
              <a:spcBef>
                <a:spcPts val="6400"/>
              </a:spcBef>
              <a:spcAft>
                <a:spcPts val="0"/>
              </a:spcAft>
              <a:buClr>
                <a:schemeClr val="dk1"/>
              </a:buClr>
              <a:buSzPts val="7200"/>
              <a:buFont typeface="Calibri"/>
              <a:buNone/>
              <a:defRPr sz="7200"/>
            </a:lvl4pPr>
            <a:lvl5pPr marL="2286000" lvl="4" indent="-228600" algn="l" rtl="0">
              <a:spcBef>
                <a:spcPts val="6400"/>
              </a:spcBef>
              <a:spcAft>
                <a:spcPts val="0"/>
              </a:spcAft>
              <a:buClr>
                <a:schemeClr val="dk1"/>
              </a:buClr>
              <a:buSzPts val="7200"/>
              <a:buFont typeface="Calibri"/>
              <a:buNone/>
              <a:defRPr sz="7200"/>
            </a:lvl5pPr>
            <a:lvl6pPr marL="2743200" lvl="5" indent="-342900" algn="l" rtl="0">
              <a:spcBef>
                <a:spcPts val="6400"/>
              </a:spcBef>
              <a:spcAft>
                <a:spcPts val="0"/>
              </a:spcAft>
              <a:buClr>
                <a:schemeClr val="dk1"/>
              </a:buClr>
              <a:buSzPts val="1800"/>
              <a:buChar char="■"/>
              <a:defRPr/>
            </a:lvl6pPr>
            <a:lvl7pPr marL="3200400" lvl="6" indent="-342900" algn="l" rtl="0">
              <a:spcBef>
                <a:spcPts val="6400"/>
              </a:spcBef>
              <a:spcAft>
                <a:spcPts val="0"/>
              </a:spcAft>
              <a:buClr>
                <a:schemeClr val="dk1"/>
              </a:buClr>
              <a:buSzPts val="1800"/>
              <a:buChar char="●"/>
              <a:defRPr/>
            </a:lvl7pPr>
            <a:lvl8pPr marL="3657600" lvl="7" indent="-342900" algn="l" rtl="0">
              <a:spcBef>
                <a:spcPts val="6400"/>
              </a:spcBef>
              <a:spcAft>
                <a:spcPts val="0"/>
              </a:spcAft>
              <a:buClr>
                <a:schemeClr val="dk1"/>
              </a:buClr>
              <a:buSzPts val="1800"/>
              <a:buChar char="○"/>
              <a:defRPr/>
            </a:lvl8pPr>
            <a:lvl9pPr marL="4114800" lvl="8" indent="-342900" algn="l" rtl="0">
              <a:spcBef>
                <a:spcPts val="6400"/>
              </a:spcBef>
              <a:spcAft>
                <a:spcPts val="6400"/>
              </a:spcAft>
              <a:buClr>
                <a:schemeClr val="dk1"/>
              </a:buClr>
              <a:buSzPts val="1800"/>
              <a:buChar char="■"/>
              <a:defRPr/>
            </a:lvl9pPr>
          </a:lstStyle>
          <a:p>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bg>
      <p:bgPr>
        <a:solidFill>
          <a:schemeClr val="dk1"/>
        </a:solidFill>
        <a:effectLst/>
      </p:bgPr>
    </p:bg>
    <p:spTree>
      <p:nvGrpSpPr>
        <p:cNvPr id="1" name="Shape 21"/>
        <p:cNvGrpSpPr/>
        <p:nvPr/>
      </p:nvGrpSpPr>
      <p:grpSpPr>
        <a:xfrm>
          <a:off x="0" y="0"/>
          <a:ext cx="0" cy="0"/>
          <a:chOff x="0" y="0"/>
          <a:chExt cx="0" cy="0"/>
        </a:xfrm>
      </p:grpSpPr>
      <p:grpSp>
        <p:nvGrpSpPr>
          <p:cNvPr id="22" name="Google Shape;22;g2e856c48d07_0_19"/>
          <p:cNvGrpSpPr/>
          <p:nvPr/>
        </p:nvGrpSpPr>
        <p:grpSpPr>
          <a:xfrm>
            <a:off x="3985972" y="7624036"/>
            <a:ext cx="3579685" cy="293288"/>
            <a:chOff x="4580561" y="2589004"/>
            <a:chExt cx="1064464" cy="25200"/>
          </a:xfrm>
        </p:grpSpPr>
        <p:sp>
          <p:nvSpPr>
            <p:cNvPr id="23" name="Google Shape;23;g2e856c48d07_0_19"/>
            <p:cNvSpPr/>
            <p:nvPr/>
          </p:nvSpPr>
          <p:spPr>
            <a:xfrm rot="-5400000">
              <a:off x="5366325" y="2335504"/>
              <a:ext cx="25200" cy="532200"/>
            </a:xfrm>
            <a:prstGeom prst="rect">
              <a:avLst/>
            </a:prstGeom>
            <a:solidFill>
              <a:schemeClr val="lt1"/>
            </a:solidFill>
            <a:ln>
              <a:noFill/>
            </a:ln>
          </p:spPr>
          <p:txBody>
            <a:bodyPr spcFirstLastPara="1" wrap="square" lIns="487600" tIns="487600" rIns="487600" bIns="487600" anchor="ctr" anchorCtr="0">
              <a:noAutofit/>
            </a:bodyPr>
            <a:lstStyle/>
            <a:p>
              <a:pPr marL="0" lvl="0" indent="0" algn="l" rtl="0">
                <a:spcBef>
                  <a:spcPts val="0"/>
                </a:spcBef>
                <a:spcAft>
                  <a:spcPts val="0"/>
                </a:spcAft>
                <a:buNone/>
              </a:pPr>
              <a:endParaRPr/>
            </a:p>
          </p:txBody>
        </p:sp>
        <p:sp>
          <p:nvSpPr>
            <p:cNvPr id="24" name="Google Shape;24;g2e856c48d07_0_19"/>
            <p:cNvSpPr/>
            <p:nvPr/>
          </p:nvSpPr>
          <p:spPr>
            <a:xfrm rot="-5400000">
              <a:off x="4836311" y="2333254"/>
              <a:ext cx="25200" cy="536700"/>
            </a:xfrm>
            <a:prstGeom prst="rect">
              <a:avLst/>
            </a:prstGeom>
            <a:solidFill>
              <a:schemeClr val="lt1"/>
            </a:solidFill>
            <a:ln>
              <a:noFill/>
            </a:ln>
          </p:spPr>
          <p:txBody>
            <a:bodyPr spcFirstLastPara="1" wrap="square" lIns="487600" tIns="487600" rIns="487600" bIns="487600" anchor="ctr" anchorCtr="0">
              <a:noAutofit/>
            </a:bodyPr>
            <a:lstStyle/>
            <a:p>
              <a:pPr marL="0" lvl="0" indent="0" algn="l" rtl="0">
                <a:spcBef>
                  <a:spcPts val="0"/>
                </a:spcBef>
                <a:spcAft>
                  <a:spcPts val="0"/>
                </a:spcAft>
                <a:buNone/>
              </a:pPr>
              <a:endParaRPr/>
            </a:p>
          </p:txBody>
        </p:sp>
      </p:grpSp>
      <p:sp>
        <p:nvSpPr>
          <p:cNvPr id="25" name="Google Shape;25;g2e856c48d07_0_19"/>
          <p:cNvSpPr txBox="1">
            <a:spLocks noGrp="1"/>
          </p:cNvSpPr>
          <p:nvPr>
            <p:ph type="title"/>
          </p:nvPr>
        </p:nvSpPr>
        <p:spPr>
          <a:xfrm>
            <a:off x="3501360" y="8463680"/>
            <a:ext cx="36904200" cy="9719100"/>
          </a:xfrm>
          <a:prstGeom prst="rect">
            <a:avLst/>
          </a:prstGeom>
        </p:spPr>
        <p:txBody>
          <a:bodyPr spcFirstLastPara="1" wrap="square" lIns="487600" tIns="487600" rIns="487600" bIns="487600" anchor="t" anchorCtr="0">
            <a:normAutofit/>
          </a:bodyPr>
          <a:lstStyle>
            <a:lvl1pPr lvl="0">
              <a:spcBef>
                <a:spcPts val="0"/>
              </a:spcBef>
              <a:spcAft>
                <a:spcPts val="0"/>
              </a:spcAft>
              <a:buClr>
                <a:schemeClr val="lt1"/>
              </a:buClr>
              <a:buSzPts val="19200"/>
              <a:buNone/>
              <a:defRPr sz="19200">
                <a:solidFill>
                  <a:schemeClr val="lt1"/>
                </a:solidFill>
              </a:defRPr>
            </a:lvl1pPr>
            <a:lvl2pPr lvl="1">
              <a:spcBef>
                <a:spcPts val="0"/>
              </a:spcBef>
              <a:spcAft>
                <a:spcPts val="0"/>
              </a:spcAft>
              <a:buClr>
                <a:schemeClr val="lt1"/>
              </a:buClr>
              <a:buSzPts val="19200"/>
              <a:buNone/>
              <a:defRPr sz="19200">
                <a:solidFill>
                  <a:schemeClr val="lt1"/>
                </a:solidFill>
              </a:defRPr>
            </a:lvl2pPr>
            <a:lvl3pPr lvl="2">
              <a:spcBef>
                <a:spcPts val="0"/>
              </a:spcBef>
              <a:spcAft>
                <a:spcPts val="0"/>
              </a:spcAft>
              <a:buClr>
                <a:schemeClr val="lt1"/>
              </a:buClr>
              <a:buSzPts val="19200"/>
              <a:buNone/>
              <a:defRPr sz="19200">
                <a:solidFill>
                  <a:schemeClr val="lt1"/>
                </a:solidFill>
              </a:defRPr>
            </a:lvl3pPr>
            <a:lvl4pPr lvl="3">
              <a:spcBef>
                <a:spcPts val="0"/>
              </a:spcBef>
              <a:spcAft>
                <a:spcPts val="0"/>
              </a:spcAft>
              <a:buClr>
                <a:schemeClr val="lt1"/>
              </a:buClr>
              <a:buSzPts val="19200"/>
              <a:buNone/>
              <a:defRPr sz="19200">
                <a:solidFill>
                  <a:schemeClr val="lt1"/>
                </a:solidFill>
              </a:defRPr>
            </a:lvl4pPr>
            <a:lvl5pPr lvl="4">
              <a:spcBef>
                <a:spcPts val="0"/>
              </a:spcBef>
              <a:spcAft>
                <a:spcPts val="0"/>
              </a:spcAft>
              <a:buClr>
                <a:schemeClr val="lt1"/>
              </a:buClr>
              <a:buSzPts val="19200"/>
              <a:buNone/>
              <a:defRPr sz="19200">
                <a:solidFill>
                  <a:schemeClr val="lt1"/>
                </a:solidFill>
              </a:defRPr>
            </a:lvl5pPr>
            <a:lvl6pPr lvl="5">
              <a:spcBef>
                <a:spcPts val="0"/>
              </a:spcBef>
              <a:spcAft>
                <a:spcPts val="0"/>
              </a:spcAft>
              <a:buClr>
                <a:schemeClr val="lt1"/>
              </a:buClr>
              <a:buSzPts val="19200"/>
              <a:buNone/>
              <a:defRPr sz="19200">
                <a:solidFill>
                  <a:schemeClr val="lt1"/>
                </a:solidFill>
              </a:defRPr>
            </a:lvl6pPr>
            <a:lvl7pPr lvl="6">
              <a:spcBef>
                <a:spcPts val="0"/>
              </a:spcBef>
              <a:spcAft>
                <a:spcPts val="0"/>
              </a:spcAft>
              <a:buClr>
                <a:schemeClr val="lt1"/>
              </a:buClr>
              <a:buSzPts val="19200"/>
              <a:buNone/>
              <a:defRPr sz="19200">
                <a:solidFill>
                  <a:schemeClr val="lt1"/>
                </a:solidFill>
              </a:defRPr>
            </a:lvl7pPr>
            <a:lvl8pPr lvl="7">
              <a:spcBef>
                <a:spcPts val="0"/>
              </a:spcBef>
              <a:spcAft>
                <a:spcPts val="0"/>
              </a:spcAft>
              <a:buClr>
                <a:schemeClr val="lt1"/>
              </a:buClr>
              <a:buSzPts val="19200"/>
              <a:buNone/>
              <a:defRPr sz="19200">
                <a:solidFill>
                  <a:schemeClr val="lt1"/>
                </a:solidFill>
              </a:defRPr>
            </a:lvl8pPr>
            <a:lvl9pPr lvl="8">
              <a:spcBef>
                <a:spcPts val="0"/>
              </a:spcBef>
              <a:spcAft>
                <a:spcPts val="0"/>
              </a:spcAft>
              <a:buClr>
                <a:schemeClr val="lt1"/>
              </a:buClr>
              <a:buSzPts val="19200"/>
              <a:buNone/>
              <a:defRPr sz="19200">
                <a:solidFill>
                  <a:schemeClr val="lt1"/>
                </a:solidFill>
              </a:defRPr>
            </a:lvl9pPr>
          </a:lstStyle>
          <a:p>
            <a:endParaRPr/>
          </a:p>
        </p:txBody>
      </p:sp>
      <p:sp>
        <p:nvSpPr>
          <p:cNvPr id="26" name="Google Shape;26;g2e856c48d07_0_19"/>
          <p:cNvSpPr txBox="1">
            <a:spLocks noGrp="1"/>
          </p:cNvSpPr>
          <p:nvPr>
            <p:ph type="sldNum" idx="12"/>
          </p:nvPr>
        </p:nvSpPr>
        <p:spPr>
          <a:xfrm>
            <a:off x="40974251" y="30399045"/>
            <a:ext cx="2633700" cy="2519100"/>
          </a:xfrm>
          <a:prstGeom prst="rect">
            <a:avLst/>
          </a:prstGeom>
        </p:spPr>
        <p:txBody>
          <a:bodyPr spcFirstLastPara="1" wrap="square" lIns="487600" tIns="487600" rIns="487600" bIns="487600" anchor="ctr" anchorCtr="0">
            <a:norm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marL="0" lvl="0" indent="0" algn="r" rtl="0">
              <a:spcBef>
                <a:spcPts val="0"/>
              </a:spcBef>
              <a:spcAft>
                <a:spcPts val="0"/>
              </a:spcAft>
              <a:buNone/>
            </a:pPr>
            <a:fld id="{00000000-1234-1234-1234-123412341234}" type="slidenum">
              <a:rPr lang="en-US"/>
              <a:t>‹Nº›</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27"/>
        <p:cNvGrpSpPr/>
        <p:nvPr/>
      </p:nvGrpSpPr>
      <p:grpSpPr>
        <a:xfrm>
          <a:off x="0" y="0"/>
          <a:ext cx="0" cy="0"/>
          <a:chOff x="0" y="0"/>
          <a:chExt cx="0" cy="0"/>
        </a:xfrm>
      </p:grpSpPr>
      <p:sp>
        <p:nvSpPr>
          <p:cNvPr id="28" name="Google Shape;28;g2e856c48d07_0_25"/>
          <p:cNvSpPr/>
          <p:nvPr/>
        </p:nvSpPr>
        <p:spPr>
          <a:xfrm>
            <a:off x="0" y="0"/>
            <a:ext cx="43891200" cy="3121800"/>
          </a:xfrm>
          <a:prstGeom prst="rect">
            <a:avLst/>
          </a:prstGeom>
          <a:solidFill>
            <a:schemeClr val="lt2"/>
          </a:solidFill>
          <a:ln>
            <a:noFill/>
          </a:ln>
        </p:spPr>
        <p:txBody>
          <a:bodyPr spcFirstLastPara="1" wrap="square" lIns="487600" tIns="487600" rIns="487600" bIns="487600" anchor="ctr" anchorCtr="0">
            <a:noAutofit/>
          </a:bodyPr>
          <a:lstStyle/>
          <a:p>
            <a:pPr marL="0" lvl="0" indent="0" algn="l" rtl="0">
              <a:spcBef>
                <a:spcPts val="0"/>
              </a:spcBef>
              <a:spcAft>
                <a:spcPts val="0"/>
              </a:spcAft>
              <a:buNone/>
            </a:pPr>
            <a:endParaRPr/>
          </a:p>
        </p:txBody>
      </p:sp>
      <p:grpSp>
        <p:nvGrpSpPr>
          <p:cNvPr id="29" name="Google Shape;29;g2e856c48d07_0_25"/>
          <p:cNvGrpSpPr/>
          <p:nvPr/>
        </p:nvGrpSpPr>
        <p:grpSpPr>
          <a:xfrm>
            <a:off x="3985972" y="7624036"/>
            <a:ext cx="3579685" cy="293288"/>
            <a:chOff x="4580561" y="2589004"/>
            <a:chExt cx="1064464" cy="25200"/>
          </a:xfrm>
        </p:grpSpPr>
        <p:sp>
          <p:nvSpPr>
            <p:cNvPr id="30" name="Google Shape;30;g2e856c48d07_0_25"/>
            <p:cNvSpPr/>
            <p:nvPr/>
          </p:nvSpPr>
          <p:spPr>
            <a:xfrm rot="-5400000">
              <a:off x="5366325" y="2335504"/>
              <a:ext cx="25200" cy="532200"/>
            </a:xfrm>
            <a:prstGeom prst="rect">
              <a:avLst/>
            </a:prstGeom>
            <a:solidFill>
              <a:schemeClr val="accent3"/>
            </a:solidFill>
            <a:ln>
              <a:noFill/>
            </a:ln>
          </p:spPr>
          <p:txBody>
            <a:bodyPr spcFirstLastPara="1" wrap="square" lIns="487600" tIns="487600" rIns="487600" bIns="487600" anchor="ctr" anchorCtr="0">
              <a:noAutofit/>
            </a:bodyPr>
            <a:lstStyle/>
            <a:p>
              <a:pPr marL="0" lvl="0" indent="0" algn="l" rtl="0">
                <a:spcBef>
                  <a:spcPts val="0"/>
                </a:spcBef>
                <a:spcAft>
                  <a:spcPts val="0"/>
                </a:spcAft>
                <a:buNone/>
              </a:pPr>
              <a:endParaRPr/>
            </a:p>
          </p:txBody>
        </p:sp>
        <p:sp>
          <p:nvSpPr>
            <p:cNvPr id="31" name="Google Shape;31;g2e856c48d07_0_25"/>
            <p:cNvSpPr/>
            <p:nvPr/>
          </p:nvSpPr>
          <p:spPr>
            <a:xfrm rot="-5400000">
              <a:off x="4836311" y="2333254"/>
              <a:ext cx="25200" cy="536700"/>
            </a:xfrm>
            <a:prstGeom prst="rect">
              <a:avLst/>
            </a:prstGeom>
            <a:solidFill>
              <a:schemeClr val="dk1"/>
            </a:solidFill>
            <a:ln>
              <a:noFill/>
            </a:ln>
          </p:spPr>
          <p:txBody>
            <a:bodyPr spcFirstLastPara="1" wrap="square" lIns="487600" tIns="487600" rIns="487600" bIns="487600" anchor="ctr" anchorCtr="0">
              <a:noAutofit/>
            </a:bodyPr>
            <a:lstStyle/>
            <a:p>
              <a:pPr marL="0" lvl="0" indent="0" algn="l" rtl="0">
                <a:spcBef>
                  <a:spcPts val="0"/>
                </a:spcBef>
                <a:spcAft>
                  <a:spcPts val="0"/>
                </a:spcAft>
                <a:buNone/>
              </a:pPr>
              <a:endParaRPr/>
            </a:p>
          </p:txBody>
        </p:sp>
      </p:grpSp>
      <p:sp>
        <p:nvSpPr>
          <p:cNvPr id="32" name="Google Shape;32;g2e856c48d07_0_25"/>
          <p:cNvSpPr txBox="1">
            <a:spLocks noGrp="1"/>
          </p:cNvSpPr>
          <p:nvPr>
            <p:ph type="title"/>
          </p:nvPr>
        </p:nvSpPr>
        <p:spPr>
          <a:xfrm>
            <a:off x="3501360" y="8439360"/>
            <a:ext cx="36905700" cy="3425400"/>
          </a:xfrm>
          <a:prstGeom prst="rect">
            <a:avLst/>
          </a:prstGeom>
        </p:spPr>
        <p:txBody>
          <a:bodyPr spcFirstLastPara="1" wrap="square" lIns="487600" tIns="487600" rIns="487600" bIns="487600" anchor="t" anchorCtr="0">
            <a:normAutofit/>
          </a:bodyPr>
          <a:lstStyle>
            <a:lvl1pPr lvl="0">
              <a:spcBef>
                <a:spcPts val="0"/>
              </a:spcBef>
              <a:spcAft>
                <a:spcPts val="0"/>
              </a:spcAft>
              <a:buSzPts val="13900"/>
              <a:buNone/>
              <a:defRPr sz="13900"/>
            </a:lvl1pPr>
            <a:lvl2pPr lvl="1">
              <a:spcBef>
                <a:spcPts val="0"/>
              </a:spcBef>
              <a:spcAft>
                <a:spcPts val="0"/>
              </a:spcAft>
              <a:buSzPts val="13900"/>
              <a:buNone/>
              <a:defRPr sz="13900"/>
            </a:lvl2pPr>
            <a:lvl3pPr lvl="2">
              <a:spcBef>
                <a:spcPts val="0"/>
              </a:spcBef>
              <a:spcAft>
                <a:spcPts val="0"/>
              </a:spcAft>
              <a:buSzPts val="13900"/>
              <a:buNone/>
              <a:defRPr sz="13900"/>
            </a:lvl3pPr>
            <a:lvl4pPr lvl="3">
              <a:spcBef>
                <a:spcPts val="0"/>
              </a:spcBef>
              <a:spcAft>
                <a:spcPts val="0"/>
              </a:spcAft>
              <a:buSzPts val="13900"/>
              <a:buNone/>
              <a:defRPr sz="13900"/>
            </a:lvl4pPr>
            <a:lvl5pPr lvl="4">
              <a:spcBef>
                <a:spcPts val="0"/>
              </a:spcBef>
              <a:spcAft>
                <a:spcPts val="0"/>
              </a:spcAft>
              <a:buSzPts val="13900"/>
              <a:buNone/>
              <a:defRPr sz="13900"/>
            </a:lvl5pPr>
            <a:lvl6pPr lvl="5">
              <a:spcBef>
                <a:spcPts val="0"/>
              </a:spcBef>
              <a:spcAft>
                <a:spcPts val="0"/>
              </a:spcAft>
              <a:buSzPts val="13900"/>
              <a:buNone/>
              <a:defRPr sz="13900"/>
            </a:lvl6pPr>
            <a:lvl7pPr lvl="6">
              <a:spcBef>
                <a:spcPts val="0"/>
              </a:spcBef>
              <a:spcAft>
                <a:spcPts val="0"/>
              </a:spcAft>
              <a:buSzPts val="13900"/>
              <a:buNone/>
              <a:defRPr sz="13900"/>
            </a:lvl7pPr>
            <a:lvl8pPr lvl="7">
              <a:spcBef>
                <a:spcPts val="0"/>
              </a:spcBef>
              <a:spcAft>
                <a:spcPts val="0"/>
              </a:spcAft>
              <a:buSzPts val="13900"/>
              <a:buNone/>
              <a:defRPr sz="13900"/>
            </a:lvl8pPr>
            <a:lvl9pPr lvl="8">
              <a:spcBef>
                <a:spcPts val="0"/>
              </a:spcBef>
              <a:spcAft>
                <a:spcPts val="0"/>
              </a:spcAft>
              <a:buSzPts val="13900"/>
              <a:buNone/>
              <a:defRPr sz="13900"/>
            </a:lvl9pPr>
          </a:lstStyle>
          <a:p>
            <a:endParaRPr/>
          </a:p>
        </p:txBody>
      </p:sp>
      <p:sp>
        <p:nvSpPr>
          <p:cNvPr id="33" name="Google Shape;33;g2e856c48d07_0_25"/>
          <p:cNvSpPr txBox="1">
            <a:spLocks noGrp="1"/>
          </p:cNvSpPr>
          <p:nvPr>
            <p:ph type="body" idx="1"/>
          </p:nvPr>
        </p:nvSpPr>
        <p:spPr>
          <a:xfrm>
            <a:off x="3501360" y="13304800"/>
            <a:ext cx="36905700" cy="14471100"/>
          </a:xfrm>
          <a:prstGeom prst="rect">
            <a:avLst/>
          </a:prstGeom>
        </p:spPr>
        <p:txBody>
          <a:bodyPr spcFirstLastPara="1" wrap="square" lIns="487600" tIns="487600" rIns="487600" bIns="487600" anchor="t" anchorCtr="0">
            <a:normAutofit/>
          </a:bodyPr>
          <a:lstStyle>
            <a:lvl1pPr marL="457200" lvl="0" indent="-666750">
              <a:spcBef>
                <a:spcPts val="0"/>
              </a:spcBef>
              <a:spcAft>
                <a:spcPts val="0"/>
              </a:spcAft>
              <a:buSzPts val="6900"/>
              <a:buChar char="●"/>
              <a:defRPr/>
            </a:lvl1pPr>
            <a:lvl2pPr marL="914400" lvl="1" indent="-603250">
              <a:spcBef>
                <a:spcPts val="0"/>
              </a:spcBef>
              <a:spcAft>
                <a:spcPts val="0"/>
              </a:spcAft>
              <a:buSzPts val="5900"/>
              <a:buChar char="○"/>
              <a:defRPr/>
            </a:lvl2pPr>
            <a:lvl3pPr marL="1371600" lvl="2" indent="-603250">
              <a:spcBef>
                <a:spcPts val="0"/>
              </a:spcBef>
              <a:spcAft>
                <a:spcPts val="0"/>
              </a:spcAft>
              <a:buSzPts val="5900"/>
              <a:buChar char="■"/>
              <a:defRPr/>
            </a:lvl3pPr>
            <a:lvl4pPr marL="1828800" lvl="3" indent="-603250">
              <a:spcBef>
                <a:spcPts val="0"/>
              </a:spcBef>
              <a:spcAft>
                <a:spcPts val="0"/>
              </a:spcAft>
              <a:buSzPts val="5900"/>
              <a:buChar char="●"/>
              <a:defRPr/>
            </a:lvl4pPr>
            <a:lvl5pPr marL="2286000" lvl="4" indent="-603250">
              <a:spcBef>
                <a:spcPts val="0"/>
              </a:spcBef>
              <a:spcAft>
                <a:spcPts val="0"/>
              </a:spcAft>
              <a:buSzPts val="5900"/>
              <a:buChar char="○"/>
              <a:defRPr/>
            </a:lvl5pPr>
            <a:lvl6pPr marL="2743200" lvl="5" indent="-603250">
              <a:spcBef>
                <a:spcPts val="0"/>
              </a:spcBef>
              <a:spcAft>
                <a:spcPts val="0"/>
              </a:spcAft>
              <a:buSzPts val="5900"/>
              <a:buChar char="■"/>
              <a:defRPr/>
            </a:lvl6pPr>
            <a:lvl7pPr marL="3200400" lvl="6" indent="-603250">
              <a:spcBef>
                <a:spcPts val="0"/>
              </a:spcBef>
              <a:spcAft>
                <a:spcPts val="0"/>
              </a:spcAft>
              <a:buSzPts val="5900"/>
              <a:buChar char="●"/>
              <a:defRPr/>
            </a:lvl7pPr>
            <a:lvl8pPr marL="3657600" lvl="7" indent="-603250">
              <a:spcBef>
                <a:spcPts val="0"/>
              </a:spcBef>
              <a:spcAft>
                <a:spcPts val="0"/>
              </a:spcAft>
              <a:buSzPts val="5900"/>
              <a:buChar char="○"/>
              <a:defRPr/>
            </a:lvl8pPr>
            <a:lvl9pPr marL="4114800" lvl="8" indent="-603250">
              <a:spcBef>
                <a:spcPts val="0"/>
              </a:spcBef>
              <a:spcAft>
                <a:spcPts val="0"/>
              </a:spcAft>
              <a:buSzPts val="5900"/>
              <a:buChar char="■"/>
              <a:defRPr/>
            </a:lvl9pPr>
          </a:lstStyle>
          <a:p>
            <a:endParaRPr/>
          </a:p>
        </p:txBody>
      </p:sp>
      <p:sp>
        <p:nvSpPr>
          <p:cNvPr id="34" name="Google Shape;34;g2e856c48d07_0_25"/>
          <p:cNvSpPr txBox="1">
            <a:spLocks noGrp="1"/>
          </p:cNvSpPr>
          <p:nvPr>
            <p:ph type="sldNum" idx="12"/>
          </p:nvPr>
        </p:nvSpPr>
        <p:spPr>
          <a:xfrm>
            <a:off x="40974251" y="30399045"/>
            <a:ext cx="2633700" cy="2519100"/>
          </a:xfrm>
          <a:prstGeom prst="rect">
            <a:avLst/>
          </a:prstGeom>
        </p:spPr>
        <p:txBody>
          <a:bodyPr spcFirstLastPara="1" wrap="square" lIns="487600" tIns="487600" rIns="487600" bIns="487600"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US"/>
              <a:t>‹Nº›</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35"/>
        <p:cNvGrpSpPr/>
        <p:nvPr/>
      </p:nvGrpSpPr>
      <p:grpSpPr>
        <a:xfrm>
          <a:off x="0" y="0"/>
          <a:ext cx="0" cy="0"/>
          <a:chOff x="0" y="0"/>
          <a:chExt cx="0" cy="0"/>
        </a:xfrm>
      </p:grpSpPr>
      <p:sp>
        <p:nvSpPr>
          <p:cNvPr id="36" name="Google Shape;36;g2e856c48d07_0_33"/>
          <p:cNvSpPr/>
          <p:nvPr/>
        </p:nvSpPr>
        <p:spPr>
          <a:xfrm>
            <a:off x="0" y="0"/>
            <a:ext cx="43891200" cy="3121800"/>
          </a:xfrm>
          <a:prstGeom prst="rect">
            <a:avLst/>
          </a:prstGeom>
          <a:solidFill>
            <a:schemeClr val="lt2"/>
          </a:solidFill>
          <a:ln>
            <a:noFill/>
          </a:ln>
        </p:spPr>
        <p:txBody>
          <a:bodyPr spcFirstLastPara="1" wrap="square" lIns="487600" tIns="487600" rIns="487600" bIns="487600" anchor="ctr" anchorCtr="0">
            <a:noAutofit/>
          </a:bodyPr>
          <a:lstStyle/>
          <a:p>
            <a:pPr marL="0" lvl="0" indent="0" algn="l" rtl="0">
              <a:spcBef>
                <a:spcPts val="0"/>
              </a:spcBef>
              <a:spcAft>
                <a:spcPts val="0"/>
              </a:spcAft>
              <a:buNone/>
            </a:pPr>
            <a:endParaRPr/>
          </a:p>
        </p:txBody>
      </p:sp>
      <p:grpSp>
        <p:nvGrpSpPr>
          <p:cNvPr id="37" name="Google Shape;37;g2e856c48d07_0_33"/>
          <p:cNvGrpSpPr/>
          <p:nvPr/>
        </p:nvGrpSpPr>
        <p:grpSpPr>
          <a:xfrm>
            <a:off x="3985972" y="7624036"/>
            <a:ext cx="3579685" cy="293288"/>
            <a:chOff x="4580561" y="2589004"/>
            <a:chExt cx="1064464" cy="25200"/>
          </a:xfrm>
        </p:grpSpPr>
        <p:sp>
          <p:nvSpPr>
            <p:cNvPr id="38" name="Google Shape;38;g2e856c48d07_0_33"/>
            <p:cNvSpPr/>
            <p:nvPr/>
          </p:nvSpPr>
          <p:spPr>
            <a:xfrm rot="-5400000">
              <a:off x="5366325" y="2335504"/>
              <a:ext cx="25200" cy="532200"/>
            </a:xfrm>
            <a:prstGeom prst="rect">
              <a:avLst/>
            </a:prstGeom>
            <a:solidFill>
              <a:schemeClr val="accent3"/>
            </a:solidFill>
            <a:ln>
              <a:noFill/>
            </a:ln>
          </p:spPr>
          <p:txBody>
            <a:bodyPr spcFirstLastPara="1" wrap="square" lIns="487600" tIns="487600" rIns="487600" bIns="487600" anchor="ctr" anchorCtr="0">
              <a:noAutofit/>
            </a:bodyPr>
            <a:lstStyle/>
            <a:p>
              <a:pPr marL="0" lvl="0" indent="0" algn="l" rtl="0">
                <a:spcBef>
                  <a:spcPts val="0"/>
                </a:spcBef>
                <a:spcAft>
                  <a:spcPts val="0"/>
                </a:spcAft>
                <a:buNone/>
              </a:pPr>
              <a:endParaRPr/>
            </a:p>
          </p:txBody>
        </p:sp>
        <p:sp>
          <p:nvSpPr>
            <p:cNvPr id="39" name="Google Shape;39;g2e856c48d07_0_33"/>
            <p:cNvSpPr/>
            <p:nvPr/>
          </p:nvSpPr>
          <p:spPr>
            <a:xfrm rot="-5400000">
              <a:off x="4836311" y="2333254"/>
              <a:ext cx="25200" cy="536700"/>
            </a:xfrm>
            <a:prstGeom prst="rect">
              <a:avLst/>
            </a:prstGeom>
            <a:solidFill>
              <a:schemeClr val="dk1"/>
            </a:solidFill>
            <a:ln>
              <a:noFill/>
            </a:ln>
          </p:spPr>
          <p:txBody>
            <a:bodyPr spcFirstLastPara="1" wrap="square" lIns="487600" tIns="487600" rIns="487600" bIns="487600" anchor="ctr" anchorCtr="0">
              <a:noAutofit/>
            </a:bodyPr>
            <a:lstStyle/>
            <a:p>
              <a:pPr marL="0" lvl="0" indent="0" algn="l" rtl="0">
                <a:spcBef>
                  <a:spcPts val="0"/>
                </a:spcBef>
                <a:spcAft>
                  <a:spcPts val="0"/>
                </a:spcAft>
                <a:buNone/>
              </a:pPr>
              <a:endParaRPr/>
            </a:p>
          </p:txBody>
        </p:sp>
      </p:grpSp>
      <p:sp>
        <p:nvSpPr>
          <p:cNvPr id="40" name="Google Shape;40;g2e856c48d07_0_33"/>
          <p:cNvSpPr txBox="1">
            <a:spLocks noGrp="1"/>
          </p:cNvSpPr>
          <p:nvPr>
            <p:ph type="title"/>
          </p:nvPr>
        </p:nvSpPr>
        <p:spPr>
          <a:xfrm>
            <a:off x="3501360" y="8439360"/>
            <a:ext cx="36904200" cy="3425400"/>
          </a:xfrm>
          <a:prstGeom prst="rect">
            <a:avLst/>
          </a:prstGeom>
        </p:spPr>
        <p:txBody>
          <a:bodyPr spcFirstLastPara="1" wrap="square" lIns="487600" tIns="487600" rIns="487600" bIns="487600" anchor="t" anchorCtr="0">
            <a:normAutofit/>
          </a:bodyPr>
          <a:lstStyle>
            <a:lvl1pPr lvl="0">
              <a:spcBef>
                <a:spcPts val="0"/>
              </a:spcBef>
              <a:spcAft>
                <a:spcPts val="0"/>
              </a:spcAft>
              <a:buSzPts val="13900"/>
              <a:buNone/>
              <a:defRPr sz="13900"/>
            </a:lvl1pPr>
            <a:lvl2pPr lvl="1">
              <a:spcBef>
                <a:spcPts val="0"/>
              </a:spcBef>
              <a:spcAft>
                <a:spcPts val="0"/>
              </a:spcAft>
              <a:buSzPts val="13900"/>
              <a:buNone/>
              <a:defRPr sz="13900"/>
            </a:lvl2pPr>
            <a:lvl3pPr lvl="2">
              <a:spcBef>
                <a:spcPts val="0"/>
              </a:spcBef>
              <a:spcAft>
                <a:spcPts val="0"/>
              </a:spcAft>
              <a:buSzPts val="13900"/>
              <a:buNone/>
              <a:defRPr sz="13900"/>
            </a:lvl3pPr>
            <a:lvl4pPr lvl="3">
              <a:spcBef>
                <a:spcPts val="0"/>
              </a:spcBef>
              <a:spcAft>
                <a:spcPts val="0"/>
              </a:spcAft>
              <a:buSzPts val="13900"/>
              <a:buNone/>
              <a:defRPr sz="13900"/>
            </a:lvl4pPr>
            <a:lvl5pPr lvl="4">
              <a:spcBef>
                <a:spcPts val="0"/>
              </a:spcBef>
              <a:spcAft>
                <a:spcPts val="0"/>
              </a:spcAft>
              <a:buSzPts val="13900"/>
              <a:buNone/>
              <a:defRPr sz="13900"/>
            </a:lvl5pPr>
            <a:lvl6pPr lvl="5">
              <a:spcBef>
                <a:spcPts val="0"/>
              </a:spcBef>
              <a:spcAft>
                <a:spcPts val="0"/>
              </a:spcAft>
              <a:buSzPts val="13900"/>
              <a:buNone/>
              <a:defRPr sz="13900"/>
            </a:lvl6pPr>
            <a:lvl7pPr lvl="6">
              <a:spcBef>
                <a:spcPts val="0"/>
              </a:spcBef>
              <a:spcAft>
                <a:spcPts val="0"/>
              </a:spcAft>
              <a:buSzPts val="13900"/>
              <a:buNone/>
              <a:defRPr sz="13900"/>
            </a:lvl7pPr>
            <a:lvl8pPr lvl="7">
              <a:spcBef>
                <a:spcPts val="0"/>
              </a:spcBef>
              <a:spcAft>
                <a:spcPts val="0"/>
              </a:spcAft>
              <a:buSzPts val="13900"/>
              <a:buNone/>
              <a:defRPr sz="13900"/>
            </a:lvl8pPr>
            <a:lvl9pPr lvl="8">
              <a:spcBef>
                <a:spcPts val="0"/>
              </a:spcBef>
              <a:spcAft>
                <a:spcPts val="0"/>
              </a:spcAft>
              <a:buSzPts val="13900"/>
              <a:buNone/>
              <a:defRPr sz="13900"/>
            </a:lvl9pPr>
          </a:lstStyle>
          <a:p>
            <a:endParaRPr/>
          </a:p>
        </p:txBody>
      </p:sp>
      <p:sp>
        <p:nvSpPr>
          <p:cNvPr id="41" name="Google Shape;41;g2e856c48d07_0_33"/>
          <p:cNvSpPr txBox="1">
            <a:spLocks noGrp="1"/>
          </p:cNvSpPr>
          <p:nvPr>
            <p:ph type="body" idx="1"/>
          </p:nvPr>
        </p:nvSpPr>
        <p:spPr>
          <a:xfrm>
            <a:off x="3500761" y="13304800"/>
            <a:ext cx="18116700" cy="14471100"/>
          </a:xfrm>
          <a:prstGeom prst="rect">
            <a:avLst/>
          </a:prstGeom>
        </p:spPr>
        <p:txBody>
          <a:bodyPr spcFirstLastPara="1" wrap="square" lIns="487600" tIns="487600" rIns="487600" bIns="487600" anchor="t" anchorCtr="0">
            <a:normAutofit/>
          </a:bodyPr>
          <a:lstStyle>
            <a:lvl1pPr marL="457200" lvl="0" indent="-666750">
              <a:spcBef>
                <a:spcPts val="0"/>
              </a:spcBef>
              <a:spcAft>
                <a:spcPts val="0"/>
              </a:spcAft>
              <a:buSzPts val="6900"/>
              <a:buChar char="●"/>
              <a:defRPr/>
            </a:lvl1pPr>
            <a:lvl2pPr marL="914400" lvl="1" indent="-603250">
              <a:spcBef>
                <a:spcPts val="0"/>
              </a:spcBef>
              <a:spcAft>
                <a:spcPts val="0"/>
              </a:spcAft>
              <a:buSzPts val="5900"/>
              <a:buChar char="○"/>
              <a:defRPr/>
            </a:lvl2pPr>
            <a:lvl3pPr marL="1371600" lvl="2" indent="-603250">
              <a:spcBef>
                <a:spcPts val="0"/>
              </a:spcBef>
              <a:spcAft>
                <a:spcPts val="0"/>
              </a:spcAft>
              <a:buSzPts val="5900"/>
              <a:buChar char="■"/>
              <a:defRPr/>
            </a:lvl3pPr>
            <a:lvl4pPr marL="1828800" lvl="3" indent="-603250">
              <a:spcBef>
                <a:spcPts val="0"/>
              </a:spcBef>
              <a:spcAft>
                <a:spcPts val="0"/>
              </a:spcAft>
              <a:buSzPts val="5900"/>
              <a:buChar char="●"/>
              <a:defRPr/>
            </a:lvl4pPr>
            <a:lvl5pPr marL="2286000" lvl="4" indent="-603250">
              <a:spcBef>
                <a:spcPts val="0"/>
              </a:spcBef>
              <a:spcAft>
                <a:spcPts val="0"/>
              </a:spcAft>
              <a:buSzPts val="5900"/>
              <a:buChar char="○"/>
              <a:defRPr/>
            </a:lvl5pPr>
            <a:lvl6pPr marL="2743200" lvl="5" indent="-603250">
              <a:spcBef>
                <a:spcPts val="0"/>
              </a:spcBef>
              <a:spcAft>
                <a:spcPts val="0"/>
              </a:spcAft>
              <a:buSzPts val="5900"/>
              <a:buChar char="■"/>
              <a:defRPr/>
            </a:lvl6pPr>
            <a:lvl7pPr marL="3200400" lvl="6" indent="-603250">
              <a:spcBef>
                <a:spcPts val="0"/>
              </a:spcBef>
              <a:spcAft>
                <a:spcPts val="0"/>
              </a:spcAft>
              <a:buSzPts val="5900"/>
              <a:buChar char="●"/>
              <a:defRPr/>
            </a:lvl7pPr>
            <a:lvl8pPr marL="3657600" lvl="7" indent="-603250">
              <a:spcBef>
                <a:spcPts val="0"/>
              </a:spcBef>
              <a:spcAft>
                <a:spcPts val="0"/>
              </a:spcAft>
              <a:buSzPts val="5900"/>
              <a:buChar char="○"/>
              <a:defRPr/>
            </a:lvl8pPr>
            <a:lvl9pPr marL="4114800" lvl="8" indent="-603250">
              <a:spcBef>
                <a:spcPts val="0"/>
              </a:spcBef>
              <a:spcAft>
                <a:spcPts val="0"/>
              </a:spcAft>
              <a:buSzPts val="5900"/>
              <a:buChar char="■"/>
              <a:defRPr/>
            </a:lvl9pPr>
          </a:lstStyle>
          <a:p>
            <a:endParaRPr/>
          </a:p>
        </p:txBody>
      </p:sp>
      <p:sp>
        <p:nvSpPr>
          <p:cNvPr id="42" name="Google Shape;42;g2e856c48d07_0_33"/>
          <p:cNvSpPr txBox="1">
            <a:spLocks noGrp="1"/>
          </p:cNvSpPr>
          <p:nvPr>
            <p:ph type="body" idx="2"/>
          </p:nvPr>
        </p:nvSpPr>
        <p:spPr>
          <a:xfrm>
            <a:off x="22289297" y="13304800"/>
            <a:ext cx="18116700" cy="14471100"/>
          </a:xfrm>
          <a:prstGeom prst="rect">
            <a:avLst/>
          </a:prstGeom>
        </p:spPr>
        <p:txBody>
          <a:bodyPr spcFirstLastPara="1" wrap="square" lIns="487600" tIns="487600" rIns="487600" bIns="487600" anchor="t" anchorCtr="0">
            <a:normAutofit/>
          </a:bodyPr>
          <a:lstStyle>
            <a:lvl1pPr marL="457200" lvl="0" indent="-666750">
              <a:spcBef>
                <a:spcPts val="0"/>
              </a:spcBef>
              <a:spcAft>
                <a:spcPts val="0"/>
              </a:spcAft>
              <a:buSzPts val="6900"/>
              <a:buChar char="●"/>
              <a:defRPr/>
            </a:lvl1pPr>
            <a:lvl2pPr marL="914400" lvl="1" indent="-603250">
              <a:spcBef>
                <a:spcPts val="0"/>
              </a:spcBef>
              <a:spcAft>
                <a:spcPts val="0"/>
              </a:spcAft>
              <a:buSzPts val="5900"/>
              <a:buChar char="○"/>
              <a:defRPr/>
            </a:lvl2pPr>
            <a:lvl3pPr marL="1371600" lvl="2" indent="-603250">
              <a:spcBef>
                <a:spcPts val="0"/>
              </a:spcBef>
              <a:spcAft>
                <a:spcPts val="0"/>
              </a:spcAft>
              <a:buSzPts val="5900"/>
              <a:buChar char="■"/>
              <a:defRPr/>
            </a:lvl3pPr>
            <a:lvl4pPr marL="1828800" lvl="3" indent="-603250">
              <a:spcBef>
                <a:spcPts val="0"/>
              </a:spcBef>
              <a:spcAft>
                <a:spcPts val="0"/>
              </a:spcAft>
              <a:buSzPts val="5900"/>
              <a:buChar char="●"/>
              <a:defRPr/>
            </a:lvl4pPr>
            <a:lvl5pPr marL="2286000" lvl="4" indent="-603250">
              <a:spcBef>
                <a:spcPts val="0"/>
              </a:spcBef>
              <a:spcAft>
                <a:spcPts val="0"/>
              </a:spcAft>
              <a:buSzPts val="5900"/>
              <a:buChar char="○"/>
              <a:defRPr/>
            </a:lvl5pPr>
            <a:lvl6pPr marL="2743200" lvl="5" indent="-603250">
              <a:spcBef>
                <a:spcPts val="0"/>
              </a:spcBef>
              <a:spcAft>
                <a:spcPts val="0"/>
              </a:spcAft>
              <a:buSzPts val="5900"/>
              <a:buChar char="■"/>
              <a:defRPr/>
            </a:lvl6pPr>
            <a:lvl7pPr marL="3200400" lvl="6" indent="-603250">
              <a:spcBef>
                <a:spcPts val="0"/>
              </a:spcBef>
              <a:spcAft>
                <a:spcPts val="0"/>
              </a:spcAft>
              <a:buSzPts val="5900"/>
              <a:buChar char="●"/>
              <a:defRPr/>
            </a:lvl7pPr>
            <a:lvl8pPr marL="3657600" lvl="7" indent="-603250">
              <a:spcBef>
                <a:spcPts val="0"/>
              </a:spcBef>
              <a:spcAft>
                <a:spcPts val="0"/>
              </a:spcAft>
              <a:buSzPts val="5900"/>
              <a:buChar char="○"/>
              <a:defRPr/>
            </a:lvl8pPr>
            <a:lvl9pPr marL="4114800" lvl="8" indent="-603250">
              <a:spcBef>
                <a:spcPts val="0"/>
              </a:spcBef>
              <a:spcAft>
                <a:spcPts val="0"/>
              </a:spcAft>
              <a:buSzPts val="5900"/>
              <a:buChar char="■"/>
              <a:defRPr/>
            </a:lvl9pPr>
          </a:lstStyle>
          <a:p>
            <a:endParaRPr/>
          </a:p>
        </p:txBody>
      </p:sp>
      <p:sp>
        <p:nvSpPr>
          <p:cNvPr id="43" name="Google Shape;43;g2e856c48d07_0_33"/>
          <p:cNvSpPr txBox="1">
            <a:spLocks noGrp="1"/>
          </p:cNvSpPr>
          <p:nvPr>
            <p:ph type="sldNum" idx="12"/>
          </p:nvPr>
        </p:nvSpPr>
        <p:spPr>
          <a:xfrm>
            <a:off x="40974251" y="30399045"/>
            <a:ext cx="2633700" cy="2519100"/>
          </a:xfrm>
          <a:prstGeom prst="rect">
            <a:avLst/>
          </a:prstGeom>
        </p:spPr>
        <p:txBody>
          <a:bodyPr spcFirstLastPara="1" wrap="square" lIns="487600" tIns="487600" rIns="487600" bIns="487600"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US"/>
              <a:t>‹Nº›</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44"/>
        <p:cNvGrpSpPr/>
        <p:nvPr/>
      </p:nvGrpSpPr>
      <p:grpSpPr>
        <a:xfrm>
          <a:off x="0" y="0"/>
          <a:ext cx="0" cy="0"/>
          <a:chOff x="0" y="0"/>
          <a:chExt cx="0" cy="0"/>
        </a:xfrm>
      </p:grpSpPr>
      <p:sp>
        <p:nvSpPr>
          <p:cNvPr id="45" name="Google Shape;45;g2e856c48d07_0_42"/>
          <p:cNvSpPr/>
          <p:nvPr/>
        </p:nvSpPr>
        <p:spPr>
          <a:xfrm>
            <a:off x="0" y="0"/>
            <a:ext cx="43891200" cy="3121800"/>
          </a:xfrm>
          <a:prstGeom prst="rect">
            <a:avLst/>
          </a:prstGeom>
          <a:solidFill>
            <a:schemeClr val="lt2"/>
          </a:solidFill>
          <a:ln>
            <a:noFill/>
          </a:ln>
        </p:spPr>
        <p:txBody>
          <a:bodyPr spcFirstLastPara="1" wrap="square" lIns="487600" tIns="487600" rIns="487600" bIns="487600" anchor="ctr" anchorCtr="0">
            <a:noAutofit/>
          </a:bodyPr>
          <a:lstStyle/>
          <a:p>
            <a:pPr marL="0" lvl="0" indent="0" algn="l" rtl="0">
              <a:spcBef>
                <a:spcPts val="0"/>
              </a:spcBef>
              <a:spcAft>
                <a:spcPts val="0"/>
              </a:spcAft>
              <a:buNone/>
            </a:pPr>
            <a:endParaRPr/>
          </a:p>
        </p:txBody>
      </p:sp>
      <p:grpSp>
        <p:nvGrpSpPr>
          <p:cNvPr id="46" name="Google Shape;46;g2e856c48d07_0_42"/>
          <p:cNvGrpSpPr/>
          <p:nvPr/>
        </p:nvGrpSpPr>
        <p:grpSpPr>
          <a:xfrm>
            <a:off x="3985972" y="7624036"/>
            <a:ext cx="3579685" cy="293288"/>
            <a:chOff x="4580561" y="2589004"/>
            <a:chExt cx="1064464" cy="25200"/>
          </a:xfrm>
        </p:grpSpPr>
        <p:sp>
          <p:nvSpPr>
            <p:cNvPr id="47" name="Google Shape;47;g2e856c48d07_0_42"/>
            <p:cNvSpPr/>
            <p:nvPr/>
          </p:nvSpPr>
          <p:spPr>
            <a:xfrm rot="-5400000">
              <a:off x="5366325" y="2335504"/>
              <a:ext cx="25200" cy="532200"/>
            </a:xfrm>
            <a:prstGeom prst="rect">
              <a:avLst/>
            </a:prstGeom>
            <a:solidFill>
              <a:schemeClr val="accent3"/>
            </a:solidFill>
            <a:ln>
              <a:noFill/>
            </a:ln>
          </p:spPr>
          <p:txBody>
            <a:bodyPr spcFirstLastPara="1" wrap="square" lIns="487600" tIns="487600" rIns="487600" bIns="487600" anchor="ctr" anchorCtr="0">
              <a:noAutofit/>
            </a:bodyPr>
            <a:lstStyle/>
            <a:p>
              <a:pPr marL="0" lvl="0" indent="0" algn="l" rtl="0">
                <a:spcBef>
                  <a:spcPts val="0"/>
                </a:spcBef>
                <a:spcAft>
                  <a:spcPts val="0"/>
                </a:spcAft>
                <a:buNone/>
              </a:pPr>
              <a:endParaRPr/>
            </a:p>
          </p:txBody>
        </p:sp>
        <p:sp>
          <p:nvSpPr>
            <p:cNvPr id="48" name="Google Shape;48;g2e856c48d07_0_42"/>
            <p:cNvSpPr/>
            <p:nvPr/>
          </p:nvSpPr>
          <p:spPr>
            <a:xfrm rot="-5400000">
              <a:off x="4836311" y="2333254"/>
              <a:ext cx="25200" cy="536700"/>
            </a:xfrm>
            <a:prstGeom prst="rect">
              <a:avLst/>
            </a:prstGeom>
            <a:solidFill>
              <a:schemeClr val="dk1"/>
            </a:solidFill>
            <a:ln>
              <a:noFill/>
            </a:ln>
          </p:spPr>
          <p:txBody>
            <a:bodyPr spcFirstLastPara="1" wrap="square" lIns="487600" tIns="487600" rIns="487600" bIns="487600" anchor="ctr" anchorCtr="0">
              <a:noAutofit/>
            </a:bodyPr>
            <a:lstStyle/>
            <a:p>
              <a:pPr marL="0" lvl="0" indent="0" algn="l" rtl="0">
                <a:spcBef>
                  <a:spcPts val="0"/>
                </a:spcBef>
                <a:spcAft>
                  <a:spcPts val="0"/>
                </a:spcAft>
                <a:buNone/>
              </a:pPr>
              <a:endParaRPr/>
            </a:p>
          </p:txBody>
        </p:sp>
      </p:grpSp>
      <p:sp>
        <p:nvSpPr>
          <p:cNvPr id="49" name="Google Shape;49;g2e856c48d07_0_42"/>
          <p:cNvSpPr txBox="1">
            <a:spLocks noGrp="1"/>
          </p:cNvSpPr>
          <p:nvPr>
            <p:ph type="title"/>
          </p:nvPr>
        </p:nvSpPr>
        <p:spPr>
          <a:xfrm>
            <a:off x="3501360" y="8439360"/>
            <a:ext cx="36904200" cy="3425400"/>
          </a:xfrm>
          <a:prstGeom prst="rect">
            <a:avLst/>
          </a:prstGeom>
        </p:spPr>
        <p:txBody>
          <a:bodyPr spcFirstLastPara="1" wrap="square" lIns="487600" tIns="487600" rIns="487600" bIns="487600" anchor="t" anchorCtr="0">
            <a:normAutofit/>
          </a:bodyPr>
          <a:lstStyle>
            <a:lvl1pPr lvl="0">
              <a:spcBef>
                <a:spcPts val="0"/>
              </a:spcBef>
              <a:spcAft>
                <a:spcPts val="0"/>
              </a:spcAft>
              <a:buSzPts val="13900"/>
              <a:buNone/>
              <a:defRPr sz="13900"/>
            </a:lvl1pPr>
            <a:lvl2pPr lvl="1">
              <a:spcBef>
                <a:spcPts val="0"/>
              </a:spcBef>
              <a:spcAft>
                <a:spcPts val="0"/>
              </a:spcAft>
              <a:buSzPts val="13900"/>
              <a:buNone/>
              <a:defRPr sz="13900"/>
            </a:lvl2pPr>
            <a:lvl3pPr lvl="2">
              <a:spcBef>
                <a:spcPts val="0"/>
              </a:spcBef>
              <a:spcAft>
                <a:spcPts val="0"/>
              </a:spcAft>
              <a:buSzPts val="13900"/>
              <a:buNone/>
              <a:defRPr sz="13900"/>
            </a:lvl3pPr>
            <a:lvl4pPr lvl="3">
              <a:spcBef>
                <a:spcPts val="0"/>
              </a:spcBef>
              <a:spcAft>
                <a:spcPts val="0"/>
              </a:spcAft>
              <a:buSzPts val="13900"/>
              <a:buNone/>
              <a:defRPr sz="13900"/>
            </a:lvl4pPr>
            <a:lvl5pPr lvl="4">
              <a:spcBef>
                <a:spcPts val="0"/>
              </a:spcBef>
              <a:spcAft>
                <a:spcPts val="0"/>
              </a:spcAft>
              <a:buSzPts val="13900"/>
              <a:buNone/>
              <a:defRPr sz="13900"/>
            </a:lvl5pPr>
            <a:lvl6pPr lvl="5">
              <a:spcBef>
                <a:spcPts val="0"/>
              </a:spcBef>
              <a:spcAft>
                <a:spcPts val="0"/>
              </a:spcAft>
              <a:buSzPts val="13900"/>
              <a:buNone/>
              <a:defRPr sz="13900"/>
            </a:lvl6pPr>
            <a:lvl7pPr lvl="6">
              <a:spcBef>
                <a:spcPts val="0"/>
              </a:spcBef>
              <a:spcAft>
                <a:spcPts val="0"/>
              </a:spcAft>
              <a:buSzPts val="13900"/>
              <a:buNone/>
              <a:defRPr sz="13900"/>
            </a:lvl7pPr>
            <a:lvl8pPr lvl="7">
              <a:spcBef>
                <a:spcPts val="0"/>
              </a:spcBef>
              <a:spcAft>
                <a:spcPts val="0"/>
              </a:spcAft>
              <a:buSzPts val="13900"/>
              <a:buNone/>
              <a:defRPr sz="13900"/>
            </a:lvl8pPr>
            <a:lvl9pPr lvl="8">
              <a:spcBef>
                <a:spcPts val="0"/>
              </a:spcBef>
              <a:spcAft>
                <a:spcPts val="0"/>
              </a:spcAft>
              <a:buSzPts val="13900"/>
              <a:buNone/>
              <a:defRPr sz="13900"/>
            </a:lvl9pPr>
          </a:lstStyle>
          <a:p>
            <a:endParaRPr/>
          </a:p>
        </p:txBody>
      </p:sp>
      <p:sp>
        <p:nvSpPr>
          <p:cNvPr id="50" name="Google Shape;50;g2e856c48d07_0_42"/>
          <p:cNvSpPr txBox="1">
            <a:spLocks noGrp="1"/>
          </p:cNvSpPr>
          <p:nvPr>
            <p:ph type="sldNum" idx="12"/>
          </p:nvPr>
        </p:nvSpPr>
        <p:spPr>
          <a:xfrm>
            <a:off x="40974251" y="30399045"/>
            <a:ext cx="2633700" cy="2519100"/>
          </a:xfrm>
          <a:prstGeom prst="rect">
            <a:avLst/>
          </a:prstGeom>
        </p:spPr>
        <p:txBody>
          <a:bodyPr spcFirstLastPara="1" wrap="square" lIns="487600" tIns="487600" rIns="487600" bIns="487600"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US"/>
              <a:t>‹Nº›</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51"/>
        <p:cNvGrpSpPr/>
        <p:nvPr/>
      </p:nvGrpSpPr>
      <p:grpSpPr>
        <a:xfrm>
          <a:off x="0" y="0"/>
          <a:ext cx="0" cy="0"/>
          <a:chOff x="0" y="0"/>
          <a:chExt cx="0" cy="0"/>
        </a:xfrm>
      </p:grpSpPr>
      <p:sp>
        <p:nvSpPr>
          <p:cNvPr id="52" name="Google Shape;52;g2e856c48d07_0_49"/>
          <p:cNvSpPr/>
          <p:nvPr/>
        </p:nvSpPr>
        <p:spPr>
          <a:xfrm>
            <a:off x="0" y="0"/>
            <a:ext cx="43891200" cy="3121800"/>
          </a:xfrm>
          <a:prstGeom prst="rect">
            <a:avLst/>
          </a:prstGeom>
          <a:solidFill>
            <a:schemeClr val="lt2"/>
          </a:solidFill>
          <a:ln>
            <a:noFill/>
          </a:ln>
        </p:spPr>
        <p:txBody>
          <a:bodyPr spcFirstLastPara="1" wrap="square" lIns="487600" tIns="487600" rIns="487600" bIns="487600" anchor="ctr" anchorCtr="0">
            <a:noAutofit/>
          </a:bodyPr>
          <a:lstStyle/>
          <a:p>
            <a:pPr marL="0" lvl="0" indent="0" algn="l" rtl="0">
              <a:spcBef>
                <a:spcPts val="0"/>
              </a:spcBef>
              <a:spcAft>
                <a:spcPts val="0"/>
              </a:spcAft>
              <a:buNone/>
            </a:pPr>
            <a:endParaRPr/>
          </a:p>
        </p:txBody>
      </p:sp>
      <p:grpSp>
        <p:nvGrpSpPr>
          <p:cNvPr id="53" name="Google Shape;53;g2e856c48d07_0_49"/>
          <p:cNvGrpSpPr/>
          <p:nvPr/>
        </p:nvGrpSpPr>
        <p:grpSpPr>
          <a:xfrm>
            <a:off x="3985972" y="7624036"/>
            <a:ext cx="3579685" cy="293288"/>
            <a:chOff x="4580561" y="2589004"/>
            <a:chExt cx="1064464" cy="25200"/>
          </a:xfrm>
        </p:grpSpPr>
        <p:sp>
          <p:nvSpPr>
            <p:cNvPr id="54" name="Google Shape;54;g2e856c48d07_0_49"/>
            <p:cNvSpPr/>
            <p:nvPr/>
          </p:nvSpPr>
          <p:spPr>
            <a:xfrm rot="-5400000">
              <a:off x="5366325" y="2335504"/>
              <a:ext cx="25200" cy="532200"/>
            </a:xfrm>
            <a:prstGeom prst="rect">
              <a:avLst/>
            </a:prstGeom>
            <a:solidFill>
              <a:schemeClr val="accent3"/>
            </a:solidFill>
            <a:ln>
              <a:noFill/>
            </a:ln>
          </p:spPr>
          <p:txBody>
            <a:bodyPr spcFirstLastPara="1" wrap="square" lIns="487600" tIns="487600" rIns="487600" bIns="487600" anchor="ctr" anchorCtr="0">
              <a:noAutofit/>
            </a:bodyPr>
            <a:lstStyle/>
            <a:p>
              <a:pPr marL="0" lvl="0" indent="0" algn="l" rtl="0">
                <a:spcBef>
                  <a:spcPts val="0"/>
                </a:spcBef>
                <a:spcAft>
                  <a:spcPts val="0"/>
                </a:spcAft>
                <a:buNone/>
              </a:pPr>
              <a:endParaRPr/>
            </a:p>
          </p:txBody>
        </p:sp>
        <p:sp>
          <p:nvSpPr>
            <p:cNvPr id="55" name="Google Shape;55;g2e856c48d07_0_49"/>
            <p:cNvSpPr/>
            <p:nvPr/>
          </p:nvSpPr>
          <p:spPr>
            <a:xfrm rot="-5400000">
              <a:off x="4836311" y="2333254"/>
              <a:ext cx="25200" cy="536700"/>
            </a:xfrm>
            <a:prstGeom prst="rect">
              <a:avLst/>
            </a:prstGeom>
            <a:solidFill>
              <a:schemeClr val="dk1"/>
            </a:solidFill>
            <a:ln>
              <a:noFill/>
            </a:ln>
          </p:spPr>
          <p:txBody>
            <a:bodyPr spcFirstLastPara="1" wrap="square" lIns="487600" tIns="487600" rIns="487600" bIns="487600" anchor="ctr" anchorCtr="0">
              <a:noAutofit/>
            </a:bodyPr>
            <a:lstStyle/>
            <a:p>
              <a:pPr marL="0" lvl="0" indent="0" algn="l" rtl="0">
                <a:spcBef>
                  <a:spcPts val="0"/>
                </a:spcBef>
                <a:spcAft>
                  <a:spcPts val="0"/>
                </a:spcAft>
                <a:buNone/>
              </a:pPr>
              <a:endParaRPr/>
            </a:p>
          </p:txBody>
        </p:sp>
      </p:grpSp>
      <p:sp>
        <p:nvSpPr>
          <p:cNvPr id="56" name="Google Shape;56;g2e856c48d07_0_49"/>
          <p:cNvSpPr txBox="1">
            <a:spLocks noGrp="1"/>
          </p:cNvSpPr>
          <p:nvPr>
            <p:ph type="title"/>
          </p:nvPr>
        </p:nvSpPr>
        <p:spPr>
          <a:xfrm>
            <a:off x="3504000" y="8439360"/>
            <a:ext cx="15844200" cy="8841600"/>
          </a:xfrm>
          <a:prstGeom prst="rect">
            <a:avLst/>
          </a:prstGeom>
        </p:spPr>
        <p:txBody>
          <a:bodyPr spcFirstLastPara="1" wrap="square" lIns="487600" tIns="487600" rIns="487600" bIns="487600" anchor="t" anchorCtr="0">
            <a:normAutofit/>
          </a:bodyPr>
          <a:lstStyle>
            <a:lvl1pPr lvl="0">
              <a:spcBef>
                <a:spcPts val="0"/>
              </a:spcBef>
              <a:spcAft>
                <a:spcPts val="0"/>
              </a:spcAft>
              <a:buSzPts val="13900"/>
              <a:buNone/>
              <a:defRPr sz="13900"/>
            </a:lvl1pPr>
            <a:lvl2pPr lvl="1">
              <a:spcBef>
                <a:spcPts val="0"/>
              </a:spcBef>
              <a:spcAft>
                <a:spcPts val="0"/>
              </a:spcAft>
              <a:buSzPts val="13900"/>
              <a:buNone/>
              <a:defRPr sz="13900"/>
            </a:lvl2pPr>
            <a:lvl3pPr lvl="2">
              <a:spcBef>
                <a:spcPts val="0"/>
              </a:spcBef>
              <a:spcAft>
                <a:spcPts val="0"/>
              </a:spcAft>
              <a:buSzPts val="13900"/>
              <a:buNone/>
              <a:defRPr sz="13900"/>
            </a:lvl3pPr>
            <a:lvl4pPr lvl="3">
              <a:spcBef>
                <a:spcPts val="0"/>
              </a:spcBef>
              <a:spcAft>
                <a:spcPts val="0"/>
              </a:spcAft>
              <a:buSzPts val="13900"/>
              <a:buNone/>
              <a:defRPr sz="13900"/>
            </a:lvl4pPr>
            <a:lvl5pPr lvl="4">
              <a:spcBef>
                <a:spcPts val="0"/>
              </a:spcBef>
              <a:spcAft>
                <a:spcPts val="0"/>
              </a:spcAft>
              <a:buSzPts val="13900"/>
              <a:buNone/>
              <a:defRPr sz="13900"/>
            </a:lvl5pPr>
            <a:lvl6pPr lvl="5">
              <a:spcBef>
                <a:spcPts val="0"/>
              </a:spcBef>
              <a:spcAft>
                <a:spcPts val="0"/>
              </a:spcAft>
              <a:buSzPts val="13900"/>
              <a:buNone/>
              <a:defRPr sz="13900"/>
            </a:lvl6pPr>
            <a:lvl7pPr lvl="6">
              <a:spcBef>
                <a:spcPts val="0"/>
              </a:spcBef>
              <a:spcAft>
                <a:spcPts val="0"/>
              </a:spcAft>
              <a:buSzPts val="13900"/>
              <a:buNone/>
              <a:defRPr sz="13900"/>
            </a:lvl7pPr>
            <a:lvl8pPr lvl="7">
              <a:spcBef>
                <a:spcPts val="0"/>
              </a:spcBef>
              <a:spcAft>
                <a:spcPts val="0"/>
              </a:spcAft>
              <a:buSzPts val="13900"/>
              <a:buNone/>
              <a:defRPr sz="13900"/>
            </a:lvl8pPr>
            <a:lvl9pPr lvl="8">
              <a:spcBef>
                <a:spcPts val="0"/>
              </a:spcBef>
              <a:spcAft>
                <a:spcPts val="0"/>
              </a:spcAft>
              <a:buSzPts val="13900"/>
              <a:buNone/>
              <a:defRPr sz="13900"/>
            </a:lvl9pPr>
          </a:lstStyle>
          <a:p>
            <a:endParaRPr/>
          </a:p>
        </p:txBody>
      </p:sp>
      <p:sp>
        <p:nvSpPr>
          <p:cNvPr id="57" name="Google Shape;57;g2e856c48d07_0_49"/>
          <p:cNvSpPr txBox="1">
            <a:spLocks noGrp="1"/>
          </p:cNvSpPr>
          <p:nvPr>
            <p:ph type="body" idx="1"/>
          </p:nvPr>
        </p:nvSpPr>
        <p:spPr>
          <a:xfrm>
            <a:off x="3461880" y="17803040"/>
            <a:ext cx="15844200" cy="10224000"/>
          </a:xfrm>
          <a:prstGeom prst="rect">
            <a:avLst/>
          </a:prstGeom>
        </p:spPr>
        <p:txBody>
          <a:bodyPr spcFirstLastPara="1" wrap="square" lIns="487600" tIns="487600" rIns="487600" bIns="487600" anchor="t" anchorCtr="0">
            <a:normAutofit/>
          </a:bodyPr>
          <a:lstStyle>
            <a:lvl1pPr marL="457200" lvl="0" indent="-666750">
              <a:spcBef>
                <a:spcPts val="0"/>
              </a:spcBef>
              <a:spcAft>
                <a:spcPts val="0"/>
              </a:spcAft>
              <a:buSzPts val="6900"/>
              <a:buChar char="●"/>
              <a:defRPr/>
            </a:lvl1pPr>
            <a:lvl2pPr marL="914400" lvl="1" indent="-603250">
              <a:spcBef>
                <a:spcPts val="0"/>
              </a:spcBef>
              <a:spcAft>
                <a:spcPts val="0"/>
              </a:spcAft>
              <a:buSzPts val="5900"/>
              <a:buChar char="○"/>
              <a:defRPr/>
            </a:lvl2pPr>
            <a:lvl3pPr marL="1371600" lvl="2" indent="-603250">
              <a:spcBef>
                <a:spcPts val="0"/>
              </a:spcBef>
              <a:spcAft>
                <a:spcPts val="0"/>
              </a:spcAft>
              <a:buSzPts val="5900"/>
              <a:buChar char="■"/>
              <a:defRPr/>
            </a:lvl3pPr>
            <a:lvl4pPr marL="1828800" lvl="3" indent="-603250">
              <a:spcBef>
                <a:spcPts val="0"/>
              </a:spcBef>
              <a:spcAft>
                <a:spcPts val="0"/>
              </a:spcAft>
              <a:buSzPts val="5900"/>
              <a:buChar char="●"/>
              <a:defRPr/>
            </a:lvl4pPr>
            <a:lvl5pPr marL="2286000" lvl="4" indent="-603250">
              <a:spcBef>
                <a:spcPts val="0"/>
              </a:spcBef>
              <a:spcAft>
                <a:spcPts val="0"/>
              </a:spcAft>
              <a:buSzPts val="5900"/>
              <a:buChar char="○"/>
              <a:defRPr/>
            </a:lvl5pPr>
            <a:lvl6pPr marL="2743200" lvl="5" indent="-603250">
              <a:spcBef>
                <a:spcPts val="0"/>
              </a:spcBef>
              <a:spcAft>
                <a:spcPts val="0"/>
              </a:spcAft>
              <a:buSzPts val="5900"/>
              <a:buChar char="■"/>
              <a:defRPr/>
            </a:lvl6pPr>
            <a:lvl7pPr marL="3200400" lvl="6" indent="-603250">
              <a:spcBef>
                <a:spcPts val="0"/>
              </a:spcBef>
              <a:spcAft>
                <a:spcPts val="0"/>
              </a:spcAft>
              <a:buSzPts val="5900"/>
              <a:buChar char="●"/>
              <a:defRPr/>
            </a:lvl7pPr>
            <a:lvl8pPr marL="3657600" lvl="7" indent="-603250">
              <a:spcBef>
                <a:spcPts val="0"/>
              </a:spcBef>
              <a:spcAft>
                <a:spcPts val="0"/>
              </a:spcAft>
              <a:buSzPts val="5900"/>
              <a:buChar char="○"/>
              <a:defRPr/>
            </a:lvl8pPr>
            <a:lvl9pPr marL="4114800" lvl="8" indent="-603250">
              <a:spcBef>
                <a:spcPts val="0"/>
              </a:spcBef>
              <a:spcAft>
                <a:spcPts val="0"/>
              </a:spcAft>
              <a:buSzPts val="5900"/>
              <a:buChar char="■"/>
              <a:defRPr/>
            </a:lvl9pPr>
          </a:lstStyle>
          <a:p>
            <a:endParaRPr/>
          </a:p>
        </p:txBody>
      </p:sp>
      <p:sp>
        <p:nvSpPr>
          <p:cNvPr id="58" name="Google Shape;58;g2e856c48d07_0_49"/>
          <p:cNvSpPr txBox="1">
            <a:spLocks noGrp="1"/>
          </p:cNvSpPr>
          <p:nvPr>
            <p:ph type="sldNum" idx="12"/>
          </p:nvPr>
        </p:nvSpPr>
        <p:spPr>
          <a:xfrm>
            <a:off x="40974251" y="30399045"/>
            <a:ext cx="2633700" cy="2519100"/>
          </a:xfrm>
          <a:prstGeom prst="rect">
            <a:avLst/>
          </a:prstGeom>
        </p:spPr>
        <p:txBody>
          <a:bodyPr spcFirstLastPara="1" wrap="square" lIns="487600" tIns="487600" rIns="487600" bIns="487600"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US"/>
              <a:t>‹Nº›</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bg>
      <p:bgPr>
        <a:solidFill>
          <a:schemeClr val="accent3"/>
        </a:solidFill>
        <a:effectLst/>
      </p:bgPr>
    </p:bg>
    <p:spTree>
      <p:nvGrpSpPr>
        <p:cNvPr id="1" name="Shape 59"/>
        <p:cNvGrpSpPr/>
        <p:nvPr/>
      </p:nvGrpSpPr>
      <p:grpSpPr>
        <a:xfrm>
          <a:off x="0" y="0"/>
          <a:ext cx="0" cy="0"/>
          <a:chOff x="0" y="0"/>
          <a:chExt cx="0" cy="0"/>
        </a:xfrm>
      </p:grpSpPr>
      <p:grpSp>
        <p:nvGrpSpPr>
          <p:cNvPr id="60" name="Google Shape;60;g2e856c48d07_0_57"/>
          <p:cNvGrpSpPr/>
          <p:nvPr/>
        </p:nvGrpSpPr>
        <p:grpSpPr>
          <a:xfrm>
            <a:off x="3985972" y="26682432"/>
            <a:ext cx="3579685" cy="293288"/>
            <a:chOff x="4580561" y="2589004"/>
            <a:chExt cx="1064464" cy="25200"/>
          </a:xfrm>
        </p:grpSpPr>
        <p:sp>
          <p:nvSpPr>
            <p:cNvPr id="61" name="Google Shape;61;g2e856c48d07_0_57"/>
            <p:cNvSpPr/>
            <p:nvPr/>
          </p:nvSpPr>
          <p:spPr>
            <a:xfrm rot="-5400000">
              <a:off x="5366325" y="2335504"/>
              <a:ext cx="25200" cy="532200"/>
            </a:xfrm>
            <a:prstGeom prst="rect">
              <a:avLst/>
            </a:prstGeom>
            <a:solidFill>
              <a:schemeClr val="lt1"/>
            </a:solidFill>
            <a:ln>
              <a:noFill/>
            </a:ln>
          </p:spPr>
          <p:txBody>
            <a:bodyPr spcFirstLastPara="1" wrap="square" lIns="487600" tIns="487600" rIns="487600" bIns="487600" anchor="ctr" anchorCtr="0">
              <a:noAutofit/>
            </a:bodyPr>
            <a:lstStyle/>
            <a:p>
              <a:pPr marL="0" lvl="0" indent="0" algn="l" rtl="0">
                <a:spcBef>
                  <a:spcPts val="0"/>
                </a:spcBef>
                <a:spcAft>
                  <a:spcPts val="0"/>
                </a:spcAft>
                <a:buNone/>
              </a:pPr>
              <a:endParaRPr/>
            </a:p>
          </p:txBody>
        </p:sp>
        <p:sp>
          <p:nvSpPr>
            <p:cNvPr id="62" name="Google Shape;62;g2e856c48d07_0_57"/>
            <p:cNvSpPr/>
            <p:nvPr/>
          </p:nvSpPr>
          <p:spPr>
            <a:xfrm rot="-5400000">
              <a:off x="4836311" y="2333254"/>
              <a:ext cx="25200" cy="536700"/>
            </a:xfrm>
            <a:prstGeom prst="rect">
              <a:avLst/>
            </a:prstGeom>
            <a:solidFill>
              <a:schemeClr val="lt1"/>
            </a:solidFill>
            <a:ln>
              <a:noFill/>
            </a:ln>
          </p:spPr>
          <p:txBody>
            <a:bodyPr spcFirstLastPara="1" wrap="square" lIns="487600" tIns="487600" rIns="487600" bIns="487600" anchor="ctr" anchorCtr="0">
              <a:noAutofit/>
            </a:bodyPr>
            <a:lstStyle/>
            <a:p>
              <a:pPr marL="0" lvl="0" indent="0" algn="l" rtl="0">
                <a:spcBef>
                  <a:spcPts val="0"/>
                </a:spcBef>
                <a:spcAft>
                  <a:spcPts val="0"/>
                </a:spcAft>
                <a:buNone/>
              </a:pPr>
              <a:endParaRPr/>
            </a:p>
          </p:txBody>
        </p:sp>
      </p:grpSp>
      <p:sp>
        <p:nvSpPr>
          <p:cNvPr id="63" name="Google Shape;63;g2e856c48d07_0_57"/>
          <p:cNvSpPr txBox="1">
            <a:spLocks noGrp="1"/>
          </p:cNvSpPr>
          <p:nvPr>
            <p:ph type="title"/>
          </p:nvPr>
        </p:nvSpPr>
        <p:spPr>
          <a:xfrm>
            <a:off x="3501360" y="5531520"/>
            <a:ext cx="33701700" cy="19104000"/>
          </a:xfrm>
          <a:prstGeom prst="rect">
            <a:avLst/>
          </a:prstGeom>
        </p:spPr>
        <p:txBody>
          <a:bodyPr spcFirstLastPara="1" wrap="square" lIns="487600" tIns="487600" rIns="487600" bIns="487600" anchor="ctr" anchorCtr="0">
            <a:normAutofit/>
          </a:bodyPr>
          <a:lstStyle>
            <a:lvl1pPr lvl="0">
              <a:spcBef>
                <a:spcPts val="0"/>
              </a:spcBef>
              <a:spcAft>
                <a:spcPts val="0"/>
              </a:spcAft>
              <a:buClr>
                <a:schemeClr val="lt1"/>
              </a:buClr>
              <a:buSzPts val="19200"/>
              <a:buNone/>
              <a:defRPr sz="19200">
                <a:solidFill>
                  <a:schemeClr val="lt1"/>
                </a:solidFill>
              </a:defRPr>
            </a:lvl1pPr>
            <a:lvl2pPr lvl="1">
              <a:spcBef>
                <a:spcPts val="0"/>
              </a:spcBef>
              <a:spcAft>
                <a:spcPts val="0"/>
              </a:spcAft>
              <a:buClr>
                <a:schemeClr val="lt1"/>
              </a:buClr>
              <a:buSzPts val="19200"/>
              <a:buNone/>
              <a:defRPr sz="19200">
                <a:solidFill>
                  <a:schemeClr val="lt1"/>
                </a:solidFill>
              </a:defRPr>
            </a:lvl2pPr>
            <a:lvl3pPr lvl="2">
              <a:spcBef>
                <a:spcPts val="0"/>
              </a:spcBef>
              <a:spcAft>
                <a:spcPts val="0"/>
              </a:spcAft>
              <a:buClr>
                <a:schemeClr val="lt1"/>
              </a:buClr>
              <a:buSzPts val="19200"/>
              <a:buNone/>
              <a:defRPr sz="19200">
                <a:solidFill>
                  <a:schemeClr val="lt1"/>
                </a:solidFill>
              </a:defRPr>
            </a:lvl3pPr>
            <a:lvl4pPr lvl="3">
              <a:spcBef>
                <a:spcPts val="0"/>
              </a:spcBef>
              <a:spcAft>
                <a:spcPts val="0"/>
              </a:spcAft>
              <a:buClr>
                <a:schemeClr val="lt1"/>
              </a:buClr>
              <a:buSzPts val="19200"/>
              <a:buNone/>
              <a:defRPr sz="19200">
                <a:solidFill>
                  <a:schemeClr val="lt1"/>
                </a:solidFill>
              </a:defRPr>
            </a:lvl4pPr>
            <a:lvl5pPr lvl="4">
              <a:spcBef>
                <a:spcPts val="0"/>
              </a:spcBef>
              <a:spcAft>
                <a:spcPts val="0"/>
              </a:spcAft>
              <a:buClr>
                <a:schemeClr val="lt1"/>
              </a:buClr>
              <a:buSzPts val="19200"/>
              <a:buNone/>
              <a:defRPr sz="19200">
                <a:solidFill>
                  <a:schemeClr val="lt1"/>
                </a:solidFill>
              </a:defRPr>
            </a:lvl5pPr>
            <a:lvl6pPr lvl="5">
              <a:spcBef>
                <a:spcPts val="0"/>
              </a:spcBef>
              <a:spcAft>
                <a:spcPts val="0"/>
              </a:spcAft>
              <a:buClr>
                <a:schemeClr val="lt1"/>
              </a:buClr>
              <a:buSzPts val="19200"/>
              <a:buNone/>
              <a:defRPr sz="19200">
                <a:solidFill>
                  <a:schemeClr val="lt1"/>
                </a:solidFill>
              </a:defRPr>
            </a:lvl6pPr>
            <a:lvl7pPr lvl="6">
              <a:spcBef>
                <a:spcPts val="0"/>
              </a:spcBef>
              <a:spcAft>
                <a:spcPts val="0"/>
              </a:spcAft>
              <a:buClr>
                <a:schemeClr val="lt1"/>
              </a:buClr>
              <a:buSzPts val="19200"/>
              <a:buNone/>
              <a:defRPr sz="19200">
                <a:solidFill>
                  <a:schemeClr val="lt1"/>
                </a:solidFill>
              </a:defRPr>
            </a:lvl7pPr>
            <a:lvl8pPr lvl="7">
              <a:spcBef>
                <a:spcPts val="0"/>
              </a:spcBef>
              <a:spcAft>
                <a:spcPts val="0"/>
              </a:spcAft>
              <a:buClr>
                <a:schemeClr val="lt1"/>
              </a:buClr>
              <a:buSzPts val="19200"/>
              <a:buNone/>
              <a:defRPr sz="19200">
                <a:solidFill>
                  <a:schemeClr val="lt1"/>
                </a:solidFill>
              </a:defRPr>
            </a:lvl8pPr>
            <a:lvl9pPr lvl="8">
              <a:spcBef>
                <a:spcPts val="0"/>
              </a:spcBef>
              <a:spcAft>
                <a:spcPts val="0"/>
              </a:spcAft>
              <a:buClr>
                <a:schemeClr val="lt1"/>
              </a:buClr>
              <a:buSzPts val="19200"/>
              <a:buNone/>
              <a:defRPr sz="19200">
                <a:solidFill>
                  <a:schemeClr val="lt1"/>
                </a:solidFill>
              </a:defRPr>
            </a:lvl9pPr>
          </a:lstStyle>
          <a:p>
            <a:endParaRPr/>
          </a:p>
        </p:txBody>
      </p:sp>
      <p:sp>
        <p:nvSpPr>
          <p:cNvPr id="64" name="Google Shape;64;g2e856c48d07_0_57"/>
          <p:cNvSpPr txBox="1">
            <a:spLocks noGrp="1"/>
          </p:cNvSpPr>
          <p:nvPr>
            <p:ph type="sldNum" idx="12"/>
          </p:nvPr>
        </p:nvSpPr>
        <p:spPr>
          <a:xfrm>
            <a:off x="40974251" y="30399045"/>
            <a:ext cx="2633700" cy="2519100"/>
          </a:xfrm>
          <a:prstGeom prst="rect">
            <a:avLst/>
          </a:prstGeom>
        </p:spPr>
        <p:txBody>
          <a:bodyPr spcFirstLastPara="1" wrap="square" lIns="487600" tIns="487600" rIns="487600" bIns="487600" anchor="ctr" anchorCtr="0">
            <a:norm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marL="0" lvl="0" indent="0" algn="r" rtl="0">
              <a:spcBef>
                <a:spcPts val="0"/>
              </a:spcBef>
              <a:spcAft>
                <a:spcPts val="0"/>
              </a:spcAft>
              <a:buNone/>
            </a:pPr>
            <a:fld id="{00000000-1234-1234-1234-123412341234}" type="slidenum">
              <a:rPr lang="en-US"/>
              <a:t>‹Nº›</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65"/>
        <p:cNvGrpSpPr/>
        <p:nvPr/>
      </p:nvGrpSpPr>
      <p:grpSpPr>
        <a:xfrm>
          <a:off x="0" y="0"/>
          <a:ext cx="0" cy="0"/>
          <a:chOff x="0" y="0"/>
          <a:chExt cx="0" cy="0"/>
        </a:xfrm>
      </p:grpSpPr>
      <p:sp>
        <p:nvSpPr>
          <p:cNvPr id="66" name="Google Shape;66;g2e856c48d07_0_63"/>
          <p:cNvSpPr/>
          <p:nvPr/>
        </p:nvSpPr>
        <p:spPr>
          <a:xfrm>
            <a:off x="0" y="0"/>
            <a:ext cx="21945600" cy="32918400"/>
          </a:xfrm>
          <a:prstGeom prst="rect">
            <a:avLst/>
          </a:prstGeom>
          <a:solidFill>
            <a:schemeClr val="lt2"/>
          </a:solidFill>
          <a:ln>
            <a:noFill/>
          </a:ln>
        </p:spPr>
        <p:txBody>
          <a:bodyPr spcFirstLastPara="1" wrap="square" lIns="487600" tIns="487600" rIns="487600" bIns="487600" anchor="ctr" anchorCtr="0">
            <a:noAutofit/>
          </a:bodyPr>
          <a:lstStyle/>
          <a:p>
            <a:pPr marL="0" lvl="0" indent="0" algn="l" rtl="0">
              <a:spcBef>
                <a:spcPts val="0"/>
              </a:spcBef>
              <a:spcAft>
                <a:spcPts val="0"/>
              </a:spcAft>
              <a:buNone/>
            </a:pPr>
            <a:endParaRPr/>
          </a:p>
        </p:txBody>
      </p:sp>
      <p:grpSp>
        <p:nvGrpSpPr>
          <p:cNvPr id="67" name="Google Shape;67;g2e856c48d07_0_63"/>
          <p:cNvGrpSpPr/>
          <p:nvPr/>
        </p:nvGrpSpPr>
        <p:grpSpPr>
          <a:xfrm>
            <a:off x="3985972" y="7624036"/>
            <a:ext cx="3579685" cy="293288"/>
            <a:chOff x="4580561" y="2589004"/>
            <a:chExt cx="1064464" cy="25200"/>
          </a:xfrm>
        </p:grpSpPr>
        <p:sp>
          <p:nvSpPr>
            <p:cNvPr id="68" name="Google Shape;68;g2e856c48d07_0_63"/>
            <p:cNvSpPr/>
            <p:nvPr/>
          </p:nvSpPr>
          <p:spPr>
            <a:xfrm rot="-5400000">
              <a:off x="5366325" y="2335504"/>
              <a:ext cx="25200" cy="532200"/>
            </a:xfrm>
            <a:prstGeom prst="rect">
              <a:avLst/>
            </a:prstGeom>
            <a:solidFill>
              <a:schemeClr val="accent3"/>
            </a:solidFill>
            <a:ln>
              <a:noFill/>
            </a:ln>
          </p:spPr>
          <p:txBody>
            <a:bodyPr spcFirstLastPara="1" wrap="square" lIns="487600" tIns="487600" rIns="487600" bIns="487600" anchor="ctr" anchorCtr="0">
              <a:noAutofit/>
            </a:bodyPr>
            <a:lstStyle/>
            <a:p>
              <a:pPr marL="0" lvl="0" indent="0" algn="l" rtl="0">
                <a:spcBef>
                  <a:spcPts val="0"/>
                </a:spcBef>
                <a:spcAft>
                  <a:spcPts val="0"/>
                </a:spcAft>
                <a:buNone/>
              </a:pPr>
              <a:endParaRPr/>
            </a:p>
          </p:txBody>
        </p:sp>
        <p:sp>
          <p:nvSpPr>
            <p:cNvPr id="69" name="Google Shape;69;g2e856c48d07_0_63"/>
            <p:cNvSpPr/>
            <p:nvPr/>
          </p:nvSpPr>
          <p:spPr>
            <a:xfrm rot="-5400000">
              <a:off x="4836311" y="2333254"/>
              <a:ext cx="25200" cy="536700"/>
            </a:xfrm>
            <a:prstGeom prst="rect">
              <a:avLst/>
            </a:prstGeom>
            <a:solidFill>
              <a:schemeClr val="dk1"/>
            </a:solidFill>
            <a:ln>
              <a:noFill/>
            </a:ln>
          </p:spPr>
          <p:txBody>
            <a:bodyPr spcFirstLastPara="1" wrap="square" lIns="487600" tIns="487600" rIns="487600" bIns="487600" anchor="ctr" anchorCtr="0">
              <a:noAutofit/>
            </a:bodyPr>
            <a:lstStyle/>
            <a:p>
              <a:pPr marL="0" lvl="0" indent="0" algn="l" rtl="0">
                <a:spcBef>
                  <a:spcPts val="0"/>
                </a:spcBef>
                <a:spcAft>
                  <a:spcPts val="0"/>
                </a:spcAft>
                <a:buNone/>
              </a:pPr>
              <a:endParaRPr/>
            </a:p>
          </p:txBody>
        </p:sp>
      </p:grpSp>
      <p:sp>
        <p:nvSpPr>
          <p:cNvPr id="70" name="Google Shape;70;g2e856c48d07_0_63"/>
          <p:cNvSpPr txBox="1">
            <a:spLocks noGrp="1"/>
          </p:cNvSpPr>
          <p:nvPr>
            <p:ph type="title"/>
          </p:nvPr>
        </p:nvSpPr>
        <p:spPr>
          <a:xfrm>
            <a:off x="3504000" y="8439360"/>
            <a:ext cx="15844200" cy="10798200"/>
          </a:xfrm>
          <a:prstGeom prst="rect">
            <a:avLst/>
          </a:prstGeom>
        </p:spPr>
        <p:txBody>
          <a:bodyPr spcFirstLastPara="1" wrap="square" lIns="487600" tIns="487600" rIns="487600" bIns="487600" anchor="t" anchorCtr="0">
            <a:normAutofit/>
          </a:bodyPr>
          <a:lstStyle>
            <a:lvl1pPr lvl="0">
              <a:spcBef>
                <a:spcPts val="0"/>
              </a:spcBef>
              <a:spcAft>
                <a:spcPts val="0"/>
              </a:spcAft>
              <a:buSzPts val="13900"/>
              <a:buNone/>
              <a:defRPr sz="13900"/>
            </a:lvl1pPr>
            <a:lvl2pPr lvl="1">
              <a:spcBef>
                <a:spcPts val="0"/>
              </a:spcBef>
              <a:spcAft>
                <a:spcPts val="0"/>
              </a:spcAft>
              <a:buSzPts val="13900"/>
              <a:buNone/>
              <a:defRPr sz="13900"/>
            </a:lvl2pPr>
            <a:lvl3pPr lvl="2">
              <a:spcBef>
                <a:spcPts val="0"/>
              </a:spcBef>
              <a:spcAft>
                <a:spcPts val="0"/>
              </a:spcAft>
              <a:buSzPts val="13900"/>
              <a:buNone/>
              <a:defRPr sz="13900"/>
            </a:lvl3pPr>
            <a:lvl4pPr lvl="3">
              <a:spcBef>
                <a:spcPts val="0"/>
              </a:spcBef>
              <a:spcAft>
                <a:spcPts val="0"/>
              </a:spcAft>
              <a:buSzPts val="13900"/>
              <a:buNone/>
              <a:defRPr sz="13900"/>
            </a:lvl4pPr>
            <a:lvl5pPr lvl="4">
              <a:spcBef>
                <a:spcPts val="0"/>
              </a:spcBef>
              <a:spcAft>
                <a:spcPts val="0"/>
              </a:spcAft>
              <a:buSzPts val="13900"/>
              <a:buNone/>
              <a:defRPr sz="13900"/>
            </a:lvl5pPr>
            <a:lvl6pPr lvl="5">
              <a:spcBef>
                <a:spcPts val="0"/>
              </a:spcBef>
              <a:spcAft>
                <a:spcPts val="0"/>
              </a:spcAft>
              <a:buSzPts val="13900"/>
              <a:buNone/>
              <a:defRPr sz="13900"/>
            </a:lvl6pPr>
            <a:lvl7pPr lvl="6">
              <a:spcBef>
                <a:spcPts val="0"/>
              </a:spcBef>
              <a:spcAft>
                <a:spcPts val="0"/>
              </a:spcAft>
              <a:buSzPts val="13900"/>
              <a:buNone/>
              <a:defRPr sz="13900"/>
            </a:lvl7pPr>
            <a:lvl8pPr lvl="7">
              <a:spcBef>
                <a:spcPts val="0"/>
              </a:spcBef>
              <a:spcAft>
                <a:spcPts val="0"/>
              </a:spcAft>
              <a:buSzPts val="13900"/>
              <a:buNone/>
              <a:defRPr sz="13900"/>
            </a:lvl8pPr>
            <a:lvl9pPr lvl="8">
              <a:spcBef>
                <a:spcPts val="0"/>
              </a:spcBef>
              <a:spcAft>
                <a:spcPts val="0"/>
              </a:spcAft>
              <a:buSzPts val="13900"/>
              <a:buNone/>
              <a:defRPr sz="13900"/>
            </a:lvl9pPr>
          </a:lstStyle>
          <a:p>
            <a:endParaRPr/>
          </a:p>
        </p:txBody>
      </p:sp>
      <p:sp>
        <p:nvSpPr>
          <p:cNvPr id="71" name="Google Shape;71;g2e856c48d07_0_63"/>
          <p:cNvSpPr txBox="1">
            <a:spLocks noGrp="1"/>
          </p:cNvSpPr>
          <p:nvPr>
            <p:ph type="subTitle" idx="1"/>
          </p:nvPr>
        </p:nvSpPr>
        <p:spPr>
          <a:xfrm>
            <a:off x="3479760" y="20233760"/>
            <a:ext cx="15844200" cy="4857600"/>
          </a:xfrm>
          <a:prstGeom prst="rect">
            <a:avLst/>
          </a:prstGeom>
        </p:spPr>
        <p:txBody>
          <a:bodyPr spcFirstLastPara="1" wrap="square" lIns="487600" tIns="487600" rIns="487600" bIns="487600" anchor="t" anchorCtr="0">
            <a:normAutofit/>
          </a:bodyPr>
          <a:lstStyle>
            <a:lvl1pPr lvl="0">
              <a:lnSpc>
                <a:spcPct val="100000"/>
              </a:lnSpc>
              <a:spcBef>
                <a:spcPts val="0"/>
              </a:spcBef>
              <a:spcAft>
                <a:spcPts val="0"/>
              </a:spcAft>
              <a:buSzPts val="8500"/>
              <a:buNone/>
              <a:defRPr sz="8500"/>
            </a:lvl1pPr>
            <a:lvl2pPr lvl="1">
              <a:lnSpc>
                <a:spcPct val="100000"/>
              </a:lnSpc>
              <a:spcBef>
                <a:spcPts val="0"/>
              </a:spcBef>
              <a:spcAft>
                <a:spcPts val="0"/>
              </a:spcAft>
              <a:buSzPts val="8500"/>
              <a:buNone/>
              <a:defRPr sz="8500"/>
            </a:lvl2pPr>
            <a:lvl3pPr lvl="2">
              <a:lnSpc>
                <a:spcPct val="100000"/>
              </a:lnSpc>
              <a:spcBef>
                <a:spcPts val="0"/>
              </a:spcBef>
              <a:spcAft>
                <a:spcPts val="0"/>
              </a:spcAft>
              <a:buSzPts val="8500"/>
              <a:buNone/>
              <a:defRPr sz="8500"/>
            </a:lvl3pPr>
            <a:lvl4pPr lvl="3">
              <a:lnSpc>
                <a:spcPct val="100000"/>
              </a:lnSpc>
              <a:spcBef>
                <a:spcPts val="0"/>
              </a:spcBef>
              <a:spcAft>
                <a:spcPts val="0"/>
              </a:spcAft>
              <a:buSzPts val="8500"/>
              <a:buNone/>
              <a:defRPr sz="8500"/>
            </a:lvl4pPr>
            <a:lvl5pPr lvl="4">
              <a:lnSpc>
                <a:spcPct val="100000"/>
              </a:lnSpc>
              <a:spcBef>
                <a:spcPts val="0"/>
              </a:spcBef>
              <a:spcAft>
                <a:spcPts val="0"/>
              </a:spcAft>
              <a:buSzPts val="8500"/>
              <a:buNone/>
              <a:defRPr sz="8500"/>
            </a:lvl5pPr>
            <a:lvl6pPr lvl="5">
              <a:lnSpc>
                <a:spcPct val="100000"/>
              </a:lnSpc>
              <a:spcBef>
                <a:spcPts val="0"/>
              </a:spcBef>
              <a:spcAft>
                <a:spcPts val="0"/>
              </a:spcAft>
              <a:buSzPts val="8500"/>
              <a:buNone/>
              <a:defRPr sz="8500"/>
            </a:lvl6pPr>
            <a:lvl7pPr lvl="6">
              <a:lnSpc>
                <a:spcPct val="100000"/>
              </a:lnSpc>
              <a:spcBef>
                <a:spcPts val="0"/>
              </a:spcBef>
              <a:spcAft>
                <a:spcPts val="0"/>
              </a:spcAft>
              <a:buSzPts val="8500"/>
              <a:buNone/>
              <a:defRPr sz="8500"/>
            </a:lvl7pPr>
            <a:lvl8pPr lvl="7">
              <a:lnSpc>
                <a:spcPct val="100000"/>
              </a:lnSpc>
              <a:spcBef>
                <a:spcPts val="0"/>
              </a:spcBef>
              <a:spcAft>
                <a:spcPts val="0"/>
              </a:spcAft>
              <a:buSzPts val="8500"/>
              <a:buNone/>
              <a:defRPr sz="8500"/>
            </a:lvl8pPr>
            <a:lvl9pPr lvl="8">
              <a:lnSpc>
                <a:spcPct val="100000"/>
              </a:lnSpc>
              <a:spcBef>
                <a:spcPts val="0"/>
              </a:spcBef>
              <a:spcAft>
                <a:spcPts val="0"/>
              </a:spcAft>
              <a:buSzPts val="8500"/>
              <a:buNone/>
              <a:defRPr sz="8500"/>
            </a:lvl9pPr>
          </a:lstStyle>
          <a:p>
            <a:endParaRPr/>
          </a:p>
        </p:txBody>
      </p:sp>
      <p:sp>
        <p:nvSpPr>
          <p:cNvPr id="72" name="Google Shape;72;g2e856c48d07_0_63"/>
          <p:cNvSpPr txBox="1">
            <a:spLocks noGrp="1"/>
          </p:cNvSpPr>
          <p:nvPr>
            <p:ph type="body" idx="2"/>
          </p:nvPr>
        </p:nvSpPr>
        <p:spPr>
          <a:xfrm>
            <a:off x="24836280" y="8656800"/>
            <a:ext cx="16197000" cy="19363200"/>
          </a:xfrm>
          <a:prstGeom prst="rect">
            <a:avLst/>
          </a:prstGeom>
        </p:spPr>
        <p:txBody>
          <a:bodyPr spcFirstLastPara="1" wrap="square" lIns="487600" tIns="487600" rIns="487600" bIns="487600" anchor="t" anchorCtr="0">
            <a:normAutofit/>
          </a:bodyPr>
          <a:lstStyle>
            <a:lvl1pPr marL="457200" lvl="0" indent="-666750">
              <a:spcBef>
                <a:spcPts val="0"/>
              </a:spcBef>
              <a:spcAft>
                <a:spcPts val="0"/>
              </a:spcAft>
              <a:buSzPts val="6900"/>
              <a:buChar char="●"/>
              <a:defRPr/>
            </a:lvl1pPr>
            <a:lvl2pPr marL="914400" lvl="1" indent="-603250">
              <a:spcBef>
                <a:spcPts val="0"/>
              </a:spcBef>
              <a:spcAft>
                <a:spcPts val="0"/>
              </a:spcAft>
              <a:buSzPts val="5900"/>
              <a:buChar char="○"/>
              <a:defRPr/>
            </a:lvl2pPr>
            <a:lvl3pPr marL="1371600" lvl="2" indent="-603250">
              <a:spcBef>
                <a:spcPts val="0"/>
              </a:spcBef>
              <a:spcAft>
                <a:spcPts val="0"/>
              </a:spcAft>
              <a:buSzPts val="5900"/>
              <a:buChar char="■"/>
              <a:defRPr/>
            </a:lvl3pPr>
            <a:lvl4pPr marL="1828800" lvl="3" indent="-603250">
              <a:spcBef>
                <a:spcPts val="0"/>
              </a:spcBef>
              <a:spcAft>
                <a:spcPts val="0"/>
              </a:spcAft>
              <a:buSzPts val="5900"/>
              <a:buChar char="●"/>
              <a:defRPr/>
            </a:lvl4pPr>
            <a:lvl5pPr marL="2286000" lvl="4" indent="-603250">
              <a:spcBef>
                <a:spcPts val="0"/>
              </a:spcBef>
              <a:spcAft>
                <a:spcPts val="0"/>
              </a:spcAft>
              <a:buSzPts val="5900"/>
              <a:buChar char="○"/>
              <a:defRPr/>
            </a:lvl5pPr>
            <a:lvl6pPr marL="2743200" lvl="5" indent="-603250">
              <a:spcBef>
                <a:spcPts val="0"/>
              </a:spcBef>
              <a:spcAft>
                <a:spcPts val="0"/>
              </a:spcAft>
              <a:buSzPts val="5900"/>
              <a:buChar char="■"/>
              <a:defRPr/>
            </a:lvl6pPr>
            <a:lvl7pPr marL="3200400" lvl="6" indent="-603250">
              <a:spcBef>
                <a:spcPts val="0"/>
              </a:spcBef>
              <a:spcAft>
                <a:spcPts val="0"/>
              </a:spcAft>
              <a:buSzPts val="5900"/>
              <a:buChar char="●"/>
              <a:defRPr/>
            </a:lvl7pPr>
            <a:lvl8pPr marL="3657600" lvl="7" indent="-603250">
              <a:spcBef>
                <a:spcPts val="0"/>
              </a:spcBef>
              <a:spcAft>
                <a:spcPts val="0"/>
              </a:spcAft>
              <a:buSzPts val="5900"/>
              <a:buChar char="○"/>
              <a:defRPr/>
            </a:lvl8pPr>
            <a:lvl9pPr marL="4114800" lvl="8" indent="-603250">
              <a:spcBef>
                <a:spcPts val="0"/>
              </a:spcBef>
              <a:spcAft>
                <a:spcPts val="0"/>
              </a:spcAft>
              <a:buSzPts val="5900"/>
              <a:buChar char="■"/>
              <a:defRPr/>
            </a:lvl9pPr>
          </a:lstStyle>
          <a:p>
            <a:endParaRPr/>
          </a:p>
        </p:txBody>
      </p:sp>
      <p:sp>
        <p:nvSpPr>
          <p:cNvPr id="73" name="Google Shape;73;g2e856c48d07_0_63"/>
          <p:cNvSpPr txBox="1">
            <a:spLocks noGrp="1"/>
          </p:cNvSpPr>
          <p:nvPr>
            <p:ph type="sldNum" idx="12"/>
          </p:nvPr>
        </p:nvSpPr>
        <p:spPr>
          <a:xfrm>
            <a:off x="40974251" y="30399045"/>
            <a:ext cx="2633700" cy="2519100"/>
          </a:xfrm>
          <a:prstGeom prst="rect">
            <a:avLst/>
          </a:prstGeom>
        </p:spPr>
        <p:txBody>
          <a:bodyPr spcFirstLastPara="1" wrap="square" lIns="487600" tIns="487600" rIns="487600" bIns="487600"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US"/>
              <a:t>‹Nº›</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74"/>
        <p:cNvGrpSpPr/>
        <p:nvPr/>
      </p:nvGrpSpPr>
      <p:grpSpPr>
        <a:xfrm>
          <a:off x="0" y="0"/>
          <a:ext cx="0" cy="0"/>
          <a:chOff x="0" y="0"/>
          <a:chExt cx="0" cy="0"/>
        </a:xfrm>
      </p:grpSpPr>
      <p:sp>
        <p:nvSpPr>
          <p:cNvPr id="75" name="Google Shape;75;g2e856c48d07_0_72"/>
          <p:cNvSpPr txBox="1">
            <a:spLocks noGrp="1"/>
          </p:cNvSpPr>
          <p:nvPr>
            <p:ph type="body" idx="1"/>
          </p:nvPr>
        </p:nvSpPr>
        <p:spPr>
          <a:xfrm>
            <a:off x="3479760" y="27984328"/>
            <a:ext cx="36947400" cy="2947200"/>
          </a:xfrm>
          <a:prstGeom prst="rect">
            <a:avLst/>
          </a:prstGeom>
        </p:spPr>
        <p:txBody>
          <a:bodyPr spcFirstLastPara="1" wrap="square" lIns="487600" tIns="487600" rIns="487600" bIns="487600" anchor="ctr" anchorCtr="0">
            <a:normAutofit/>
          </a:bodyPr>
          <a:lstStyle>
            <a:lvl1pPr marL="457200" lvl="0" indent="-228600">
              <a:lnSpc>
                <a:spcPct val="100000"/>
              </a:lnSpc>
              <a:spcBef>
                <a:spcPts val="0"/>
              </a:spcBef>
              <a:spcAft>
                <a:spcPts val="0"/>
              </a:spcAft>
              <a:buSzPts val="6900"/>
              <a:buNone/>
              <a:defRPr/>
            </a:lvl1pPr>
          </a:lstStyle>
          <a:p>
            <a:endParaRPr/>
          </a:p>
        </p:txBody>
      </p:sp>
      <p:sp>
        <p:nvSpPr>
          <p:cNvPr id="76" name="Google Shape;76;g2e856c48d07_0_72"/>
          <p:cNvSpPr txBox="1">
            <a:spLocks noGrp="1"/>
          </p:cNvSpPr>
          <p:nvPr>
            <p:ph type="sldNum" idx="12"/>
          </p:nvPr>
        </p:nvSpPr>
        <p:spPr>
          <a:xfrm>
            <a:off x="40974251" y="30399045"/>
            <a:ext cx="2633700" cy="2519100"/>
          </a:xfrm>
          <a:prstGeom prst="rect">
            <a:avLst/>
          </a:prstGeom>
        </p:spPr>
        <p:txBody>
          <a:bodyPr spcFirstLastPara="1" wrap="square" lIns="487600" tIns="487600" rIns="487600" bIns="487600"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US"/>
              <a:t>‹Nº›</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treamline">
    <p:bg>
      <p:bgPr>
        <a:solidFill>
          <a:schemeClr val="lt1"/>
        </a:solidFill>
        <a:effectLst/>
      </p:bgPr>
    </p:bg>
    <p:spTree>
      <p:nvGrpSpPr>
        <p:cNvPr id="1" name="Shape 9"/>
        <p:cNvGrpSpPr/>
        <p:nvPr/>
      </p:nvGrpSpPr>
      <p:grpSpPr>
        <a:xfrm>
          <a:off x="0" y="0"/>
          <a:ext cx="0" cy="0"/>
          <a:chOff x="0" y="0"/>
          <a:chExt cx="0" cy="0"/>
        </a:xfrm>
      </p:grpSpPr>
      <p:sp>
        <p:nvSpPr>
          <p:cNvPr id="10" name="Google Shape;10;g2e856c48d07_0_7"/>
          <p:cNvSpPr txBox="1">
            <a:spLocks noGrp="1"/>
          </p:cNvSpPr>
          <p:nvPr>
            <p:ph type="title"/>
          </p:nvPr>
        </p:nvSpPr>
        <p:spPr>
          <a:xfrm>
            <a:off x="1496160" y="2848160"/>
            <a:ext cx="40899000" cy="3665400"/>
          </a:xfrm>
          <a:prstGeom prst="rect">
            <a:avLst/>
          </a:prstGeom>
          <a:noFill/>
          <a:ln>
            <a:noFill/>
          </a:ln>
        </p:spPr>
        <p:txBody>
          <a:bodyPr spcFirstLastPara="1" wrap="square" lIns="487600" tIns="487600" rIns="487600" bIns="487600" anchor="t" anchorCtr="0">
            <a:normAutofit/>
          </a:bodyPr>
          <a:lstStyle>
            <a:lvl1pPr lvl="0">
              <a:spcBef>
                <a:spcPts val="0"/>
              </a:spcBef>
              <a:spcAft>
                <a:spcPts val="0"/>
              </a:spcAft>
              <a:buClr>
                <a:schemeClr val="dk2"/>
              </a:buClr>
              <a:buSzPts val="14900"/>
              <a:buFont typeface="Raleway"/>
              <a:buNone/>
              <a:defRPr sz="14900" b="1">
                <a:solidFill>
                  <a:schemeClr val="dk2"/>
                </a:solidFill>
                <a:latin typeface="Raleway"/>
                <a:ea typeface="Raleway"/>
                <a:cs typeface="Raleway"/>
                <a:sym typeface="Raleway"/>
              </a:defRPr>
            </a:lvl1pPr>
            <a:lvl2pPr lvl="1">
              <a:spcBef>
                <a:spcPts val="0"/>
              </a:spcBef>
              <a:spcAft>
                <a:spcPts val="0"/>
              </a:spcAft>
              <a:buClr>
                <a:schemeClr val="dk2"/>
              </a:buClr>
              <a:buSzPts val="14900"/>
              <a:buFont typeface="Raleway"/>
              <a:buNone/>
              <a:defRPr sz="14900" b="1">
                <a:solidFill>
                  <a:schemeClr val="dk2"/>
                </a:solidFill>
                <a:latin typeface="Raleway"/>
                <a:ea typeface="Raleway"/>
                <a:cs typeface="Raleway"/>
                <a:sym typeface="Raleway"/>
              </a:defRPr>
            </a:lvl2pPr>
            <a:lvl3pPr lvl="2">
              <a:spcBef>
                <a:spcPts val="0"/>
              </a:spcBef>
              <a:spcAft>
                <a:spcPts val="0"/>
              </a:spcAft>
              <a:buClr>
                <a:schemeClr val="dk2"/>
              </a:buClr>
              <a:buSzPts val="14900"/>
              <a:buFont typeface="Raleway"/>
              <a:buNone/>
              <a:defRPr sz="14900" b="1">
                <a:solidFill>
                  <a:schemeClr val="dk2"/>
                </a:solidFill>
                <a:latin typeface="Raleway"/>
                <a:ea typeface="Raleway"/>
                <a:cs typeface="Raleway"/>
                <a:sym typeface="Raleway"/>
              </a:defRPr>
            </a:lvl3pPr>
            <a:lvl4pPr lvl="3">
              <a:spcBef>
                <a:spcPts val="0"/>
              </a:spcBef>
              <a:spcAft>
                <a:spcPts val="0"/>
              </a:spcAft>
              <a:buClr>
                <a:schemeClr val="dk2"/>
              </a:buClr>
              <a:buSzPts val="14900"/>
              <a:buFont typeface="Raleway"/>
              <a:buNone/>
              <a:defRPr sz="14900" b="1">
                <a:solidFill>
                  <a:schemeClr val="dk2"/>
                </a:solidFill>
                <a:latin typeface="Raleway"/>
                <a:ea typeface="Raleway"/>
                <a:cs typeface="Raleway"/>
                <a:sym typeface="Raleway"/>
              </a:defRPr>
            </a:lvl4pPr>
            <a:lvl5pPr lvl="4">
              <a:spcBef>
                <a:spcPts val="0"/>
              </a:spcBef>
              <a:spcAft>
                <a:spcPts val="0"/>
              </a:spcAft>
              <a:buClr>
                <a:schemeClr val="dk2"/>
              </a:buClr>
              <a:buSzPts val="14900"/>
              <a:buFont typeface="Raleway"/>
              <a:buNone/>
              <a:defRPr sz="14900" b="1">
                <a:solidFill>
                  <a:schemeClr val="dk2"/>
                </a:solidFill>
                <a:latin typeface="Raleway"/>
                <a:ea typeface="Raleway"/>
                <a:cs typeface="Raleway"/>
                <a:sym typeface="Raleway"/>
              </a:defRPr>
            </a:lvl5pPr>
            <a:lvl6pPr lvl="5">
              <a:spcBef>
                <a:spcPts val="0"/>
              </a:spcBef>
              <a:spcAft>
                <a:spcPts val="0"/>
              </a:spcAft>
              <a:buClr>
                <a:schemeClr val="dk2"/>
              </a:buClr>
              <a:buSzPts val="14900"/>
              <a:buFont typeface="Raleway"/>
              <a:buNone/>
              <a:defRPr sz="14900" b="1">
                <a:solidFill>
                  <a:schemeClr val="dk2"/>
                </a:solidFill>
                <a:latin typeface="Raleway"/>
                <a:ea typeface="Raleway"/>
                <a:cs typeface="Raleway"/>
                <a:sym typeface="Raleway"/>
              </a:defRPr>
            </a:lvl6pPr>
            <a:lvl7pPr lvl="6">
              <a:spcBef>
                <a:spcPts val="0"/>
              </a:spcBef>
              <a:spcAft>
                <a:spcPts val="0"/>
              </a:spcAft>
              <a:buClr>
                <a:schemeClr val="dk2"/>
              </a:buClr>
              <a:buSzPts val="14900"/>
              <a:buFont typeface="Raleway"/>
              <a:buNone/>
              <a:defRPr sz="14900" b="1">
                <a:solidFill>
                  <a:schemeClr val="dk2"/>
                </a:solidFill>
                <a:latin typeface="Raleway"/>
                <a:ea typeface="Raleway"/>
                <a:cs typeface="Raleway"/>
                <a:sym typeface="Raleway"/>
              </a:defRPr>
            </a:lvl7pPr>
            <a:lvl8pPr lvl="7">
              <a:spcBef>
                <a:spcPts val="0"/>
              </a:spcBef>
              <a:spcAft>
                <a:spcPts val="0"/>
              </a:spcAft>
              <a:buClr>
                <a:schemeClr val="dk2"/>
              </a:buClr>
              <a:buSzPts val="14900"/>
              <a:buFont typeface="Raleway"/>
              <a:buNone/>
              <a:defRPr sz="14900" b="1">
                <a:solidFill>
                  <a:schemeClr val="dk2"/>
                </a:solidFill>
                <a:latin typeface="Raleway"/>
                <a:ea typeface="Raleway"/>
                <a:cs typeface="Raleway"/>
                <a:sym typeface="Raleway"/>
              </a:defRPr>
            </a:lvl8pPr>
            <a:lvl9pPr lvl="8">
              <a:spcBef>
                <a:spcPts val="0"/>
              </a:spcBef>
              <a:spcAft>
                <a:spcPts val="0"/>
              </a:spcAft>
              <a:buClr>
                <a:schemeClr val="dk2"/>
              </a:buClr>
              <a:buSzPts val="14900"/>
              <a:buFont typeface="Raleway"/>
              <a:buNone/>
              <a:defRPr sz="14900" b="1">
                <a:solidFill>
                  <a:schemeClr val="dk2"/>
                </a:solidFill>
                <a:latin typeface="Raleway"/>
                <a:ea typeface="Raleway"/>
                <a:cs typeface="Raleway"/>
                <a:sym typeface="Raleway"/>
              </a:defRPr>
            </a:lvl9pPr>
          </a:lstStyle>
          <a:p>
            <a:endParaRPr/>
          </a:p>
        </p:txBody>
      </p:sp>
      <p:sp>
        <p:nvSpPr>
          <p:cNvPr id="11" name="Google Shape;11;g2e856c48d07_0_7"/>
          <p:cNvSpPr txBox="1">
            <a:spLocks noGrp="1"/>
          </p:cNvSpPr>
          <p:nvPr>
            <p:ph type="body" idx="1"/>
          </p:nvPr>
        </p:nvSpPr>
        <p:spPr>
          <a:xfrm>
            <a:off x="1496160" y="7375840"/>
            <a:ext cx="40899000" cy="21864900"/>
          </a:xfrm>
          <a:prstGeom prst="rect">
            <a:avLst/>
          </a:prstGeom>
          <a:noFill/>
          <a:ln>
            <a:noFill/>
          </a:ln>
        </p:spPr>
        <p:txBody>
          <a:bodyPr spcFirstLastPara="1" wrap="square" lIns="487600" tIns="487600" rIns="487600" bIns="487600" anchor="t" anchorCtr="0">
            <a:normAutofit/>
          </a:bodyPr>
          <a:lstStyle>
            <a:lvl1pPr marL="457200" lvl="0" indent="-666750">
              <a:lnSpc>
                <a:spcPct val="115000"/>
              </a:lnSpc>
              <a:spcBef>
                <a:spcPts val="0"/>
              </a:spcBef>
              <a:spcAft>
                <a:spcPts val="0"/>
              </a:spcAft>
              <a:buClr>
                <a:schemeClr val="accent1"/>
              </a:buClr>
              <a:buSzPts val="6900"/>
              <a:buFont typeface="Lato"/>
              <a:buChar char="●"/>
              <a:defRPr sz="6900">
                <a:solidFill>
                  <a:schemeClr val="accent1"/>
                </a:solidFill>
                <a:latin typeface="Lato"/>
                <a:ea typeface="Lato"/>
                <a:cs typeface="Lato"/>
                <a:sym typeface="Lato"/>
              </a:defRPr>
            </a:lvl1pPr>
            <a:lvl2pPr marL="914400" lvl="1" indent="-603250">
              <a:lnSpc>
                <a:spcPct val="115000"/>
              </a:lnSpc>
              <a:spcBef>
                <a:spcPts val="0"/>
              </a:spcBef>
              <a:spcAft>
                <a:spcPts val="0"/>
              </a:spcAft>
              <a:buClr>
                <a:schemeClr val="accent1"/>
              </a:buClr>
              <a:buSzPts val="5900"/>
              <a:buFont typeface="Lato"/>
              <a:buChar char="○"/>
              <a:defRPr sz="5900">
                <a:solidFill>
                  <a:schemeClr val="accent1"/>
                </a:solidFill>
                <a:latin typeface="Lato"/>
                <a:ea typeface="Lato"/>
                <a:cs typeface="Lato"/>
                <a:sym typeface="Lato"/>
              </a:defRPr>
            </a:lvl2pPr>
            <a:lvl3pPr marL="1371600" lvl="2" indent="-603250">
              <a:lnSpc>
                <a:spcPct val="115000"/>
              </a:lnSpc>
              <a:spcBef>
                <a:spcPts val="0"/>
              </a:spcBef>
              <a:spcAft>
                <a:spcPts val="0"/>
              </a:spcAft>
              <a:buClr>
                <a:schemeClr val="accent1"/>
              </a:buClr>
              <a:buSzPts val="5900"/>
              <a:buFont typeface="Lato"/>
              <a:buChar char="■"/>
              <a:defRPr sz="5900">
                <a:solidFill>
                  <a:schemeClr val="accent1"/>
                </a:solidFill>
                <a:latin typeface="Lato"/>
                <a:ea typeface="Lato"/>
                <a:cs typeface="Lato"/>
                <a:sym typeface="Lato"/>
              </a:defRPr>
            </a:lvl3pPr>
            <a:lvl4pPr marL="1828800" lvl="3" indent="-603250">
              <a:lnSpc>
                <a:spcPct val="115000"/>
              </a:lnSpc>
              <a:spcBef>
                <a:spcPts val="0"/>
              </a:spcBef>
              <a:spcAft>
                <a:spcPts val="0"/>
              </a:spcAft>
              <a:buClr>
                <a:schemeClr val="accent1"/>
              </a:buClr>
              <a:buSzPts val="5900"/>
              <a:buFont typeface="Lato"/>
              <a:buChar char="●"/>
              <a:defRPr sz="5900">
                <a:solidFill>
                  <a:schemeClr val="accent1"/>
                </a:solidFill>
                <a:latin typeface="Lato"/>
                <a:ea typeface="Lato"/>
                <a:cs typeface="Lato"/>
                <a:sym typeface="Lato"/>
              </a:defRPr>
            </a:lvl4pPr>
            <a:lvl5pPr marL="2286000" lvl="4" indent="-603250">
              <a:lnSpc>
                <a:spcPct val="115000"/>
              </a:lnSpc>
              <a:spcBef>
                <a:spcPts val="0"/>
              </a:spcBef>
              <a:spcAft>
                <a:spcPts val="0"/>
              </a:spcAft>
              <a:buClr>
                <a:schemeClr val="accent1"/>
              </a:buClr>
              <a:buSzPts val="5900"/>
              <a:buFont typeface="Lato"/>
              <a:buChar char="○"/>
              <a:defRPr sz="5900">
                <a:solidFill>
                  <a:schemeClr val="accent1"/>
                </a:solidFill>
                <a:latin typeface="Lato"/>
                <a:ea typeface="Lato"/>
                <a:cs typeface="Lato"/>
                <a:sym typeface="Lato"/>
              </a:defRPr>
            </a:lvl5pPr>
            <a:lvl6pPr marL="2743200" lvl="5" indent="-603250">
              <a:lnSpc>
                <a:spcPct val="115000"/>
              </a:lnSpc>
              <a:spcBef>
                <a:spcPts val="0"/>
              </a:spcBef>
              <a:spcAft>
                <a:spcPts val="0"/>
              </a:spcAft>
              <a:buClr>
                <a:schemeClr val="accent1"/>
              </a:buClr>
              <a:buSzPts val="5900"/>
              <a:buFont typeface="Lato"/>
              <a:buChar char="■"/>
              <a:defRPr sz="5900">
                <a:solidFill>
                  <a:schemeClr val="accent1"/>
                </a:solidFill>
                <a:latin typeface="Lato"/>
                <a:ea typeface="Lato"/>
                <a:cs typeface="Lato"/>
                <a:sym typeface="Lato"/>
              </a:defRPr>
            </a:lvl6pPr>
            <a:lvl7pPr marL="3200400" lvl="6" indent="-603250">
              <a:lnSpc>
                <a:spcPct val="115000"/>
              </a:lnSpc>
              <a:spcBef>
                <a:spcPts val="0"/>
              </a:spcBef>
              <a:spcAft>
                <a:spcPts val="0"/>
              </a:spcAft>
              <a:buClr>
                <a:schemeClr val="accent1"/>
              </a:buClr>
              <a:buSzPts val="5900"/>
              <a:buFont typeface="Lato"/>
              <a:buChar char="●"/>
              <a:defRPr sz="5900">
                <a:solidFill>
                  <a:schemeClr val="accent1"/>
                </a:solidFill>
                <a:latin typeface="Lato"/>
                <a:ea typeface="Lato"/>
                <a:cs typeface="Lato"/>
                <a:sym typeface="Lato"/>
              </a:defRPr>
            </a:lvl7pPr>
            <a:lvl8pPr marL="3657600" lvl="7" indent="-603250">
              <a:lnSpc>
                <a:spcPct val="115000"/>
              </a:lnSpc>
              <a:spcBef>
                <a:spcPts val="0"/>
              </a:spcBef>
              <a:spcAft>
                <a:spcPts val="0"/>
              </a:spcAft>
              <a:buClr>
                <a:schemeClr val="accent1"/>
              </a:buClr>
              <a:buSzPts val="5900"/>
              <a:buFont typeface="Lato"/>
              <a:buChar char="○"/>
              <a:defRPr sz="5900">
                <a:solidFill>
                  <a:schemeClr val="accent1"/>
                </a:solidFill>
                <a:latin typeface="Lato"/>
                <a:ea typeface="Lato"/>
                <a:cs typeface="Lato"/>
                <a:sym typeface="Lato"/>
              </a:defRPr>
            </a:lvl8pPr>
            <a:lvl9pPr marL="4114800" lvl="8" indent="-603250">
              <a:lnSpc>
                <a:spcPct val="115000"/>
              </a:lnSpc>
              <a:spcBef>
                <a:spcPts val="0"/>
              </a:spcBef>
              <a:spcAft>
                <a:spcPts val="0"/>
              </a:spcAft>
              <a:buClr>
                <a:schemeClr val="accent1"/>
              </a:buClr>
              <a:buSzPts val="5900"/>
              <a:buFont typeface="Lato"/>
              <a:buChar char="■"/>
              <a:defRPr sz="5900">
                <a:solidFill>
                  <a:schemeClr val="accent1"/>
                </a:solidFill>
                <a:latin typeface="Lato"/>
                <a:ea typeface="Lato"/>
                <a:cs typeface="Lato"/>
                <a:sym typeface="Lato"/>
              </a:defRPr>
            </a:lvl9pPr>
          </a:lstStyle>
          <a:p>
            <a:endParaRPr/>
          </a:p>
        </p:txBody>
      </p:sp>
      <p:sp>
        <p:nvSpPr>
          <p:cNvPr id="12" name="Google Shape;12;g2e856c48d07_0_7"/>
          <p:cNvSpPr txBox="1">
            <a:spLocks noGrp="1"/>
          </p:cNvSpPr>
          <p:nvPr>
            <p:ph type="sldNum" idx="12"/>
          </p:nvPr>
        </p:nvSpPr>
        <p:spPr>
          <a:xfrm>
            <a:off x="40974251" y="30399045"/>
            <a:ext cx="2633700" cy="2519100"/>
          </a:xfrm>
          <a:prstGeom prst="rect">
            <a:avLst/>
          </a:prstGeom>
          <a:noFill/>
          <a:ln>
            <a:noFill/>
          </a:ln>
        </p:spPr>
        <p:txBody>
          <a:bodyPr spcFirstLastPara="1" wrap="square" lIns="487600" tIns="487600" rIns="487600" bIns="487600" anchor="ctr" anchorCtr="0">
            <a:normAutofit/>
          </a:bodyPr>
          <a:lstStyle>
            <a:lvl1pPr lvl="0" algn="r">
              <a:buNone/>
              <a:defRPr sz="5300">
                <a:solidFill>
                  <a:schemeClr val="accent1"/>
                </a:solidFill>
                <a:latin typeface="Lato"/>
                <a:ea typeface="Lato"/>
                <a:cs typeface="Lato"/>
                <a:sym typeface="Lato"/>
              </a:defRPr>
            </a:lvl1pPr>
            <a:lvl2pPr lvl="1" algn="r">
              <a:buNone/>
              <a:defRPr sz="5300">
                <a:solidFill>
                  <a:schemeClr val="accent1"/>
                </a:solidFill>
                <a:latin typeface="Lato"/>
                <a:ea typeface="Lato"/>
                <a:cs typeface="Lato"/>
                <a:sym typeface="Lato"/>
              </a:defRPr>
            </a:lvl2pPr>
            <a:lvl3pPr lvl="2" algn="r">
              <a:buNone/>
              <a:defRPr sz="5300">
                <a:solidFill>
                  <a:schemeClr val="accent1"/>
                </a:solidFill>
                <a:latin typeface="Lato"/>
                <a:ea typeface="Lato"/>
                <a:cs typeface="Lato"/>
                <a:sym typeface="Lato"/>
              </a:defRPr>
            </a:lvl3pPr>
            <a:lvl4pPr lvl="3" algn="r">
              <a:buNone/>
              <a:defRPr sz="5300">
                <a:solidFill>
                  <a:schemeClr val="accent1"/>
                </a:solidFill>
                <a:latin typeface="Lato"/>
                <a:ea typeface="Lato"/>
                <a:cs typeface="Lato"/>
                <a:sym typeface="Lato"/>
              </a:defRPr>
            </a:lvl4pPr>
            <a:lvl5pPr lvl="4" algn="r">
              <a:buNone/>
              <a:defRPr sz="5300">
                <a:solidFill>
                  <a:schemeClr val="accent1"/>
                </a:solidFill>
                <a:latin typeface="Lato"/>
                <a:ea typeface="Lato"/>
                <a:cs typeface="Lato"/>
                <a:sym typeface="Lato"/>
              </a:defRPr>
            </a:lvl5pPr>
            <a:lvl6pPr lvl="5" algn="r">
              <a:buNone/>
              <a:defRPr sz="5300">
                <a:solidFill>
                  <a:schemeClr val="accent1"/>
                </a:solidFill>
                <a:latin typeface="Lato"/>
                <a:ea typeface="Lato"/>
                <a:cs typeface="Lato"/>
                <a:sym typeface="Lato"/>
              </a:defRPr>
            </a:lvl6pPr>
            <a:lvl7pPr lvl="6" algn="r">
              <a:buNone/>
              <a:defRPr sz="5300">
                <a:solidFill>
                  <a:schemeClr val="accent1"/>
                </a:solidFill>
                <a:latin typeface="Lato"/>
                <a:ea typeface="Lato"/>
                <a:cs typeface="Lato"/>
                <a:sym typeface="Lato"/>
              </a:defRPr>
            </a:lvl7pPr>
            <a:lvl8pPr lvl="7" algn="r">
              <a:buNone/>
              <a:defRPr sz="5300">
                <a:solidFill>
                  <a:schemeClr val="accent1"/>
                </a:solidFill>
                <a:latin typeface="Lato"/>
                <a:ea typeface="Lato"/>
                <a:cs typeface="Lato"/>
                <a:sym typeface="Lato"/>
              </a:defRPr>
            </a:lvl8pPr>
            <a:lvl9pPr lvl="8" algn="r">
              <a:buNone/>
              <a:defRPr sz="5300">
                <a:solidFill>
                  <a:schemeClr val="accent1"/>
                </a:solidFill>
                <a:latin typeface="Lato"/>
                <a:ea typeface="Lato"/>
                <a:cs typeface="Lato"/>
                <a:sym typeface="Lato"/>
              </a:defRPr>
            </a:lvl9pPr>
          </a:lstStyle>
          <a:p>
            <a:pPr marL="0" lvl="0" indent="0" algn="r" rtl="0">
              <a:spcBef>
                <a:spcPts val="0"/>
              </a:spcBef>
              <a:spcAft>
                <a:spcPts val="0"/>
              </a:spcAft>
              <a:buNone/>
            </a:pPr>
            <a:fld id="{00000000-1234-1234-1234-123412341234}" type="slidenum">
              <a:rPr lang="en-US"/>
              <a:t>‹Nº›</a:t>
            </a:fld>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FCE5CD"/>
        </a:solidFill>
        <a:effectLst/>
      </p:bgPr>
    </p:bg>
    <p:spTree>
      <p:nvGrpSpPr>
        <p:cNvPr id="1" name="Shape 107"/>
        <p:cNvGrpSpPr/>
        <p:nvPr/>
      </p:nvGrpSpPr>
      <p:grpSpPr>
        <a:xfrm>
          <a:off x="0" y="0"/>
          <a:ext cx="0" cy="0"/>
          <a:chOff x="0" y="0"/>
          <a:chExt cx="0" cy="0"/>
        </a:xfrm>
      </p:grpSpPr>
      <p:sp>
        <p:nvSpPr>
          <p:cNvPr id="108" name="Google Shape;108;p1"/>
          <p:cNvSpPr txBox="1">
            <a:spLocks noGrp="1"/>
          </p:cNvSpPr>
          <p:nvPr>
            <p:ph type="body" idx="1"/>
          </p:nvPr>
        </p:nvSpPr>
        <p:spPr>
          <a:xfrm>
            <a:off x="459674" y="6378483"/>
            <a:ext cx="9670915" cy="13869387"/>
          </a:xfrm>
          <a:prstGeom prst="rect">
            <a:avLst/>
          </a:prstGeom>
          <a:noFill/>
          <a:ln>
            <a:noFill/>
          </a:ln>
        </p:spPr>
        <p:txBody>
          <a:bodyPr spcFirstLastPara="1" wrap="square" lIns="228575" tIns="228575" rIns="228575" bIns="228575" anchor="t" anchorCtr="0">
            <a:spAutoFit/>
          </a:bodyPr>
          <a:lstStyle/>
          <a:p>
            <a:r>
              <a:rPr lang="en-US" sz="4400" dirty="0">
                <a:latin typeface="Lato" panose="020B0604020202020204" charset="0"/>
              </a:rPr>
              <a:t>Educational infrastructure transcends technical construction; it embodies ideological battles over the state’s role in societal development. This chapter analyzes how political theories—neoliberalism, social democracy, and Marxism—influence school building funding across Europe, with Greece as a critical case study. The European Union’s paradoxical function—promoting cohesion while enforcing market-centric </a:t>
            </a:r>
            <a:r>
              <a:rPr lang="en-US" sz="4400" dirty="0" err="1">
                <a:latin typeface="Lato" panose="020B0604020202020204" charset="0"/>
              </a:rPr>
              <a:t>conditionalities</a:t>
            </a:r>
            <a:r>
              <a:rPr lang="en-US" sz="4400" dirty="0">
                <a:latin typeface="Lato" panose="020B0604020202020204" charset="0"/>
              </a:rPr>
              <a:t>—further complicates this landscape. </a:t>
            </a:r>
            <a:endParaRPr sz="4400" dirty="0">
              <a:latin typeface="Lato" panose="020B0604020202020204" charset="0"/>
            </a:endParaRPr>
          </a:p>
          <a:p>
            <a:pPr marL="0" lvl="0" indent="0" algn="l" rtl="0">
              <a:spcBef>
                <a:spcPts val="480"/>
              </a:spcBef>
              <a:spcAft>
                <a:spcPts val="6400"/>
              </a:spcAft>
              <a:buClr>
                <a:srgbClr val="205867"/>
              </a:buClr>
              <a:buSzPts val="2400"/>
              <a:buNone/>
            </a:pPr>
            <a:endParaRPr sz="4400" dirty="0"/>
          </a:p>
        </p:txBody>
      </p:sp>
      <p:sp>
        <p:nvSpPr>
          <p:cNvPr id="109" name="Google Shape;109;p1"/>
          <p:cNvSpPr txBox="1">
            <a:spLocks noGrp="1"/>
          </p:cNvSpPr>
          <p:nvPr>
            <p:ph type="body" idx="2"/>
          </p:nvPr>
        </p:nvSpPr>
        <p:spPr>
          <a:xfrm>
            <a:off x="477827" y="5548749"/>
            <a:ext cx="10048800" cy="1108200"/>
          </a:xfrm>
          <a:prstGeom prst="rect">
            <a:avLst/>
          </a:prstGeom>
          <a:noFill/>
          <a:ln>
            <a:noFill/>
          </a:ln>
        </p:spPr>
        <p:txBody>
          <a:bodyPr spcFirstLastPara="1" wrap="square" lIns="91425" tIns="91425" rIns="91425" bIns="91425" anchor="ctr" anchorCtr="0">
            <a:spAutoFit/>
          </a:bodyPr>
          <a:lstStyle/>
          <a:p>
            <a:pPr marL="0" lvl="0" indent="0" algn="ctr" rtl="0">
              <a:spcBef>
                <a:spcPts val="0"/>
              </a:spcBef>
              <a:spcAft>
                <a:spcPts val="6400"/>
              </a:spcAft>
              <a:buClr>
                <a:srgbClr val="205867"/>
              </a:buClr>
              <a:buSzPts val="3700"/>
              <a:buNone/>
            </a:pPr>
            <a:r>
              <a:rPr lang="en-US" sz="6000"/>
              <a:t>INTRODUCTION</a:t>
            </a:r>
            <a:endParaRPr sz="6000"/>
          </a:p>
        </p:txBody>
      </p:sp>
      <p:sp>
        <p:nvSpPr>
          <p:cNvPr id="110" name="Google Shape;110;p1"/>
          <p:cNvSpPr txBox="1">
            <a:spLocks noGrp="1"/>
          </p:cNvSpPr>
          <p:nvPr>
            <p:ph type="body" idx="3"/>
          </p:nvPr>
        </p:nvSpPr>
        <p:spPr>
          <a:xfrm>
            <a:off x="890337" y="18477543"/>
            <a:ext cx="9408695" cy="2067202"/>
          </a:xfrm>
          <a:prstGeom prst="rect">
            <a:avLst/>
          </a:prstGeom>
          <a:noFill/>
          <a:ln>
            <a:noFill/>
          </a:ln>
        </p:spPr>
        <p:txBody>
          <a:bodyPr spcFirstLastPara="1" wrap="square" lIns="91425" tIns="91425" rIns="91425" bIns="91425" anchor="ctr" anchorCtr="0">
            <a:spAutoFit/>
          </a:bodyPr>
          <a:lstStyle/>
          <a:p>
            <a:pPr marL="0" lvl="0" indent="0" algn="ctr" rtl="0">
              <a:spcBef>
                <a:spcPts val="0"/>
              </a:spcBef>
              <a:spcAft>
                <a:spcPts val="6400"/>
              </a:spcAft>
              <a:buClr>
                <a:srgbClr val="205867"/>
              </a:buClr>
              <a:buSzPts val="3700"/>
              <a:buNone/>
            </a:pPr>
            <a:r>
              <a:rPr lang="en-US" sz="6000" dirty="0"/>
              <a:t>Research problem</a:t>
            </a:r>
            <a:endParaRPr sz="6000" dirty="0"/>
          </a:p>
        </p:txBody>
      </p:sp>
      <p:sp>
        <p:nvSpPr>
          <p:cNvPr id="111" name="Google Shape;111;p1"/>
          <p:cNvSpPr txBox="1">
            <a:spLocks noGrp="1"/>
          </p:cNvSpPr>
          <p:nvPr>
            <p:ph type="body" idx="4"/>
          </p:nvPr>
        </p:nvSpPr>
        <p:spPr>
          <a:xfrm>
            <a:off x="11460161" y="6934200"/>
            <a:ext cx="10048800" cy="8183728"/>
          </a:xfrm>
          <a:prstGeom prst="rect">
            <a:avLst/>
          </a:prstGeom>
          <a:noFill/>
          <a:ln>
            <a:noFill/>
          </a:ln>
        </p:spPr>
        <p:txBody>
          <a:bodyPr spcFirstLastPara="1" wrap="square" lIns="228575" tIns="228575" rIns="228575" bIns="228575" anchor="t" anchorCtr="0">
            <a:spAutoFit/>
          </a:bodyPr>
          <a:lstStyle/>
          <a:p>
            <a:pPr marL="514350" lvl="0" indent="-514350" algn="ctr">
              <a:spcBef>
                <a:spcPts val="640"/>
              </a:spcBef>
              <a:buSzPts val="3200"/>
            </a:pPr>
            <a:r>
              <a:rPr lang="en-US" sz="4800" b="1" dirty="0">
                <a:solidFill>
                  <a:schemeClr val="dk1"/>
                </a:solidFill>
                <a:latin typeface="Arial"/>
                <a:ea typeface="Arial"/>
                <a:cs typeface="Arial"/>
                <a:sym typeface="Arial"/>
              </a:rPr>
              <a:t>The study focuses</a:t>
            </a:r>
            <a:r>
              <a:rPr lang="el-GR" sz="4800" b="1" dirty="0">
                <a:solidFill>
                  <a:schemeClr val="dk1"/>
                </a:solidFill>
                <a:latin typeface="Arial"/>
                <a:ea typeface="Arial"/>
                <a:cs typeface="Arial"/>
                <a:sym typeface="Arial"/>
              </a:rPr>
              <a:t> </a:t>
            </a:r>
            <a:r>
              <a:rPr lang="en-US" sz="4800" b="1" dirty="0">
                <a:solidFill>
                  <a:schemeClr val="dk1"/>
                </a:solidFill>
                <a:latin typeface="Arial"/>
                <a:ea typeface="Arial"/>
                <a:cs typeface="Arial"/>
                <a:sym typeface="Arial"/>
              </a:rPr>
              <a:t>how political theories—neoliberalism, social democracy, and Marxism—shape the funding of school buildings in Europe and Greece, emphasizing the European Union’s dual role as a driver of cohesion and neoliberal reform. </a:t>
            </a:r>
            <a:endParaRPr sz="4800" b="1" dirty="0">
              <a:solidFill>
                <a:schemeClr val="dk1"/>
              </a:solidFill>
              <a:latin typeface="Arial"/>
              <a:ea typeface="Arial"/>
              <a:cs typeface="Arial"/>
              <a:sym typeface="Arial"/>
            </a:endParaRPr>
          </a:p>
        </p:txBody>
      </p:sp>
      <p:sp>
        <p:nvSpPr>
          <p:cNvPr id="112" name="Google Shape;112;p1"/>
          <p:cNvSpPr txBox="1">
            <a:spLocks noGrp="1"/>
          </p:cNvSpPr>
          <p:nvPr>
            <p:ph type="body" idx="5"/>
          </p:nvPr>
        </p:nvSpPr>
        <p:spPr>
          <a:xfrm>
            <a:off x="11460162" y="5525666"/>
            <a:ext cx="10048800" cy="1108200"/>
          </a:xfrm>
          <a:prstGeom prst="rect">
            <a:avLst/>
          </a:prstGeom>
          <a:noFill/>
          <a:ln>
            <a:noFill/>
          </a:ln>
        </p:spPr>
        <p:txBody>
          <a:bodyPr spcFirstLastPara="1" wrap="square" lIns="91425" tIns="91425" rIns="91425" bIns="91425" anchor="ctr" anchorCtr="0">
            <a:spAutoFit/>
          </a:bodyPr>
          <a:lstStyle/>
          <a:p>
            <a:pPr marL="0" lvl="0" indent="0" algn="ctr" rtl="0">
              <a:spcBef>
                <a:spcPts val="0"/>
              </a:spcBef>
              <a:spcAft>
                <a:spcPts val="6400"/>
              </a:spcAft>
              <a:buClr>
                <a:srgbClr val="205867"/>
              </a:buClr>
              <a:buSzPts val="4000"/>
              <a:buNone/>
            </a:pPr>
            <a:r>
              <a:rPr lang="en-US" sz="6000"/>
              <a:t>Areas of research</a:t>
            </a:r>
            <a:endParaRPr sz="6000"/>
          </a:p>
        </p:txBody>
      </p:sp>
      <p:sp>
        <p:nvSpPr>
          <p:cNvPr id="113" name="Google Shape;113;p1"/>
          <p:cNvSpPr txBox="1">
            <a:spLocks noGrp="1"/>
          </p:cNvSpPr>
          <p:nvPr>
            <p:ph type="body" idx="6"/>
          </p:nvPr>
        </p:nvSpPr>
        <p:spPr>
          <a:xfrm>
            <a:off x="22438950" y="4173175"/>
            <a:ext cx="10772100" cy="28425423"/>
          </a:xfrm>
          <a:prstGeom prst="rect">
            <a:avLst/>
          </a:prstGeom>
          <a:noFill/>
          <a:ln>
            <a:noFill/>
          </a:ln>
        </p:spPr>
        <p:txBody>
          <a:bodyPr spcFirstLastPara="1" wrap="square" lIns="228575" tIns="228575" rIns="228575" bIns="228575" anchor="t" anchorCtr="0">
            <a:spAutoFit/>
          </a:bodyPr>
          <a:lstStyle/>
          <a:p>
            <a:pPr marL="0" lvl="0" indent="0" algn="ctr" rtl="0">
              <a:spcBef>
                <a:spcPts val="0"/>
              </a:spcBef>
              <a:spcAft>
                <a:spcPts val="0"/>
              </a:spcAft>
              <a:buNone/>
            </a:pPr>
            <a:r>
              <a:rPr lang="en-US" sz="6100" b="1" u="sng" dirty="0">
                <a:latin typeface="Calibri"/>
                <a:ea typeface="Calibri"/>
                <a:cs typeface="Calibri"/>
                <a:sym typeface="Calibri"/>
              </a:rPr>
              <a:t>Result</a:t>
            </a:r>
            <a:endParaRPr sz="6100" b="1" u="sng" dirty="0">
              <a:latin typeface="Calibri"/>
              <a:ea typeface="Calibri"/>
              <a:cs typeface="Calibri"/>
              <a:sym typeface="Calibri"/>
            </a:endParaRPr>
          </a:p>
          <a:p>
            <a:pPr marL="0" lvl="0" indent="-381000" algn="l" rtl="0">
              <a:lnSpc>
                <a:spcPct val="115000"/>
              </a:lnSpc>
              <a:spcBef>
                <a:spcPts val="6400"/>
              </a:spcBef>
              <a:spcAft>
                <a:spcPts val="0"/>
              </a:spcAft>
              <a:buClr>
                <a:schemeClr val="dk1"/>
              </a:buClr>
              <a:buSzPts val="6000"/>
              <a:buFont typeface="Arial"/>
              <a:buChar char="•"/>
            </a:pPr>
            <a:r>
              <a:rPr lang="en-US" sz="6000" dirty="0">
                <a:solidFill>
                  <a:schemeClr val="dk1"/>
                </a:solidFill>
                <a:latin typeface="Arial"/>
                <a:ea typeface="Arial"/>
                <a:cs typeface="Arial"/>
                <a:sym typeface="Arial"/>
              </a:rPr>
              <a:t>The findings indicate that information systems significantly enhance human, social, emotional, and academic capital in an intercultural context. Participants reported improved communication skills, stronger social bonds, increased emotional resilience, and better academic outcomes.</a:t>
            </a:r>
            <a:endParaRPr sz="6000" dirty="0">
              <a:solidFill>
                <a:schemeClr val="dk1"/>
              </a:solidFill>
              <a:latin typeface="Arial"/>
              <a:ea typeface="Arial"/>
              <a:cs typeface="Arial"/>
              <a:sym typeface="Arial"/>
            </a:endParaRPr>
          </a:p>
          <a:p>
            <a:pPr marL="0" lvl="0" indent="0" algn="ctr" rtl="0">
              <a:spcBef>
                <a:spcPts val="6400"/>
              </a:spcBef>
              <a:spcAft>
                <a:spcPts val="0"/>
              </a:spcAft>
              <a:buNone/>
            </a:pPr>
            <a:r>
              <a:rPr lang="en-US" sz="6000" dirty="0">
                <a:solidFill>
                  <a:schemeClr val="dk1"/>
                </a:solidFill>
                <a:latin typeface="Lato"/>
                <a:ea typeface="Lato"/>
                <a:cs typeface="Lato"/>
                <a:sym typeface="Lato"/>
              </a:rPr>
              <a:t>Conclusion</a:t>
            </a:r>
            <a:endParaRPr lang="el-GR" sz="6000" dirty="0">
              <a:solidFill>
                <a:schemeClr val="dk1"/>
              </a:solidFill>
              <a:latin typeface="Lato"/>
              <a:ea typeface="Lato"/>
              <a:cs typeface="Lato"/>
              <a:sym typeface="Lato"/>
            </a:endParaRPr>
          </a:p>
          <a:p>
            <a:pPr marL="0" lvl="0" indent="0" algn="ctr">
              <a:spcBef>
                <a:spcPts val="6400"/>
              </a:spcBef>
            </a:pPr>
            <a:r>
              <a:rPr lang="en-US" sz="6000" dirty="0">
                <a:solidFill>
                  <a:schemeClr val="dk1"/>
                </a:solidFill>
                <a:latin typeface="Arial"/>
                <a:ea typeface="Arial"/>
                <a:cs typeface="Arial"/>
                <a:sym typeface="Arial"/>
              </a:rPr>
              <a:t>School building funding is a litmus test for Europe’s ideological coherence. While neoliberalism dominates EU policy—evidenced in Greece’s austerity-to-recovery trajectory—social democratic and Marxist critiques reveal the human cost of market-centric efficiency. </a:t>
            </a:r>
            <a:endParaRPr sz="6000" dirty="0">
              <a:solidFill>
                <a:schemeClr val="dk1"/>
              </a:solidFill>
              <a:latin typeface="Arial"/>
              <a:ea typeface="Arial"/>
              <a:cs typeface="Arial"/>
              <a:sym typeface="Arial"/>
            </a:endParaRPr>
          </a:p>
        </p:txBody>
      </p:sp>
      <p:sp>
        <p:nvSpPr>
          <p:cNvPr id="114" name="Google Shape;114;p1"/>
          <p:cNvSpPr txBox="1">
            <a:spLocks noGrp="1"/>
          </p:cNvSpPr>
          <p:nvPr>
            <p:ph type="body" idx="7"/>
          </p:nvPr>
        </p:nvSpPr>
        <p:spPr>
          <a:xfrm>
            <a:off x="12560968" y="15375949"/>
            <a:ext cx="8975558" cy="12983011"/>
          </a:xfrm>
          <a:prstGeom prst="rect">
            <a:avLst/>
          </a:prstGeom>
          <a:noFill/>
          <a:ln>
            <a:noFill/>
          </a:ln>
        </p:spPr>
        <p:txBody>
          <a:bodyPr spcFirstLastPara="1" wrap="square" lIns="91425" tIns="91425" rIns="91425" bIns="91425" anchor="ctr" anchorCtr="0">
            <a:spAutoFit/>
          </a:bodyPr>
          <a:lstStyle/>
          <a:p>
            <a:pPr marL="514350" lvl="0" indent="-514350" algn="ctr" rtl="0">
              <a:spcBef>
                <a:spcPts val="720"/>
              </a:spcBef>
              <a:spcAft>
                <a:spcPts val="6400"/>
              </a:spcAft>
              <a:buClr>
                <a:srgbClr val="205867"/>
              </a:buClr>
              <a:buSzPts val="3600"/>
              <a:buFont typeface="Arial"/>
              <a:buNone/>
            </a:pPr>
            <a:r>
              <a:rPr lang="en-US" sz="6000" dirty="0">
                <a:latin typeface="Lato" panose="020B0604020202020204" charset="0"/>
                <a:ea typeface="Times New Roman"/>
                <a:cs typeface="Times New Roman"/>
                <a:sym typeface="Times New Roman"/>
              </a:rPr>
              <a:t>Research methodology</a:t>
            </a:r>
            <a:endParaRPr lang="el-GR" sz="6000" dirty="0">
              <a:latin typeface="Lato" panose="020B0604020202020204" charset="0"/>
              <a:ea typeface="Times New Roman"/>
              <a:cs typeface="Times New Roman"/>
              <a:sym typeface="Times New Roman"/>
            </a:endParaRPr>
          </a:p>
          <a:p>
            <a:r>
              <a:rPr lang="el-GR" sz="5400" b="0" u="none" dirty="0" err="1"/>
              <a:t>Objectives</a:t>
            </a:r>
            <a:r>
              <a:rPr lang="el-GR" sz="5400" b="0" u="none" dirty="0"/>
              <a:t> </a:t>
            </a:r>
            <a:r>
              <a:rPr lang="el-GR" sz="5400" b="0" u="none" dirty="0" err="1"/>
              <a:t>include</a:t>
            </a:r>
            <a:r>
              <a:rPr lang="el-GR" sz="5400" b="0" u="none" dirty="0"/>
              <a:t>:</a:t>
            </a:r>
          </a:p>
          <a:p>
            <a:pPr lvl="0"/>
            <a:r>
              <a:rPr lang="en-US" sz="5400" b="0" u="none" dirty="0"/>
              <a:t>Unpacking theoretical impacts on funding models.</a:t>
            </a:r>
            <a:endParaRPr lang="el-GR" sz="5400" b="0" u="none" dirty="0"/>
          </a:p>
          <a:p>
            <a:pPr lvl="0"/>
            <a:r>
              <a:rPr lang="en-US" sz="5400" b="0" u="none" dirty="0"/>
              <a:t>Assessing spatial inequalities through comparative data.</a:t>
            </a:r>
            <a:endParaRPr lang="el-GR" sz="5400" b="0" u="none" dirty="0"/>
          </a:p>
          <a:p>
            <a:pPr lvl="0"/>
            <a:r>
              <a:rPr lang="en-US" sz="5400" b="0" u="none" dirty="0"/>
              <a:t>Proposing reforms reconciling efficiency with equity.</a:t>
            </a:r>
            <a:endParaRPr lang="el-GR" sz="5400" b="0" u="none" dirty="0"/>
          </a:p>
          <a:p>
            <a:pPr marL="514350" lvl="0" indent="-514350" algn="ctr" rtl="0">
              <a:spcBef>
                <a:spcPts val="720"/>
              </a:spcBef>
              <a:spcAft>
                <a:spcPts val="6400"/>
              </a:spcAft>
              <a:buClr>
                <a:srgbClr val="205867"/>
              </a:buClr>
              <a:buSzPts val="3600"/>
              <a:buFont typeface="Arial"/>
              <a:buNone/>
            </a:pPr>
            <a:endParaRPr sz="6000" dirty="0"/>
          </a:p>
        </p:txBody>
      </p:sp>
      <p:sp>
        <p:nvSpPr>
          <p:cNvPr id="115" name="Google Shape;115;p1"/>
          <p:cNvSpPr txBox="1">
            <a:spLocks noGrp="1"/>
          </p:cNvSpPr>
          <p:nvPr>
            <p:ph type="body" idx="13"/>
          </p:nvPr>
        </p:nvSpPr>
        <p:spPr>
          <a:xfrm>
            <a:off x="33844207" y="4713229"/>
            <a:ext cx="10047000" cy="1108200"/>
          </a:xfrm>
          <a:prstGeom prst="rect">
            <a:avLst/>
          </a:prstGeom>
          <a:noFill/>
          <a:ln>
            <a:noFill/>
          </a:ln>
        </p:spPr>
        <p:txBody>
          <a:bodyPr spcFirstLastPara="1" wrap="square" lIns="91425" tIns="91425" rIns="91425" bIns="91425" anchor="ctr" anchorCtr="0">
            <a:spAutoFit/>
          </a:bodyPr>
          <a:lstStyle/>
          <a:p>
            <a:pPr marL="0" lvl="0" indent="0" algn="ctr" rtl="0">
              <a:spcBef>
                <a:spcPts val="0"/>
              </a:spcBef>
              <a:spcAft>
                <a:spcPts val="6400"/>
              </a:spcAft>
              <a:buClr>
                <a:srgbClr val="205867"/>
              </a:buClr>
              <a:buSzPts val="3700"/>
              <a:buNone/>
            </a:pPr>
            <a:r>
              <a:rPr lang="en-US" sz="6000"/>
              <a:t>BIBLIOGRAPHY</a:t>
            </a:r>
            <a:endParaRPr sz="6000"/>
          </a:p>
        </p:txBody>
      </p:sp>
      <p:sp>
        <p:nvSpPr>
          <p:cNvPr id="116" name="Google Shape;116;p1"/>
          <p:cNvSpPr txBox="1">
            <a:spLocks noGrp="1"/>
          </p:cNvSpPr>
          <p:nvPr>
            <p:ph type="body" idx="14"/>
          </p:nvPr>
        </p:nvSpPr>
        <p:spPr>
          <a:xfrm>
            <a:off x="33211000" y="6656950"/>
            <a:ext cx="10469100" cy="25484400"/>
          </a:xfrm>
          <a:prstGeom prst="rect">
            <a:avLst/>
          </a:prstGeom>
          <a:noFill/>
          <a:ln>
            <a:noFill/>
          </a:ln>
        </p:spPr>
        <p:txBody>
          <a:bodyPr spcFirstLastPara="1" wrap="square" lIns="228575" tIns="228575" rIns="228575" bIns="228575" anchor="ctr" anchorCtr="0">
            <a:noAutofit/>
          </a:bodyPr>
          <a:lstStyle/>
          <a:p>
            <a:pPr marL="0" lvl="0" indent="0">
              <a:lnSpc>
                <a:spcPct val="100000"/>
              </a:lnSpc>
              <a:spcBef>
                <a:spcPts val="6400"/>
              </a:spcBef>
              <a:spcAft>
                <a:spcPts val="6400"/>
              </a:spcAft>
            </a:pPr>
            <a:r>
              <a:rPr lang="en-US" sz="3200" dirty="0">
                <a:solidFill>
                  <a:srgbClr val="000000"/>
                </a:solidFill>
                <a:latin typeface="Arial"/>
                <a:ea typeface="Arial"/>
                <a:cs typeface="Arial"/>
                <a:sym typeface="Arial"/>
              </a:rPr>
              <a:t>1.	Ball, S. J. (2012). Global Education Inc.: New Policy Networks and the Neo-Liberal Imaginary. Routledge.</a:t>
            </a:r>
          </a:p>
          <a:p>
            <a:pPr marL="0" lvl="0" indent="0">
              <a:lnSpc>
                <a:spcPct val="100000"/>
              </a:lnSpc>
              <a:spcBef>
                <a:spcPts val="6400"/>
              </a:spcBef>
              <a:spcAft>
                <a:spcPts val="6400"/>
              </a:spcAft>
            </a:pPr>
            <a:r>
              <a:rPr lang="en-US" sz="3200" dirty="0">
                <a:solidFill>
                  <a:srgbClr val="000000"/>
                </a:solidFill>
                <a:latin typeface="Arial"/>
                <a:ea typeface="Arial"/>
                <a:cs typeface="Arial"/>
                <a:sym typeface="Arial"/>
              </a:rPr>
              <a:t>2.	</a:t>
            </a:r>
            <a:r>
              <a:rPr lang="en-US" sz="3200" dirty="0" err="1">
                <a:solidFill>
                  <a:srgbClr val="000000"/>
                </a:solidFill>
                <a:latin typeface="Arial"/>
                <a:ea typeface="Arial"/>
                <a:cs typeface="Arial"/>
                <a:sym typeface="Arial"/>
              </a:rPr>
              <a:t>Carnoy</a:t>
            </a:r>
            <a:r>
              <a:rPr lang="en-US" sz="3200" dirty="0">
                <a:solidFill>
                  <a:srgbClr val="000000"/>
                </a:solidFill>
                <a:latin typeface="Arial"/>
                <a:ea typeface="Arial"/>
                <a:cs typeface="Arial"/>
                <a:sym typeface="Arial"/>
              </a:rPr>
              <a:t>, M. (1974). Education as Cultural Imperialism. David McKay.</a:t>
            </a:r>
          </a:p>
          <a:p>
            <a:pPr marL="0" lvl="0" indent="0">
              <a:lnSpc>
                <a:spcPct val="100000"/>
              </a:lnSpc>
              <a:spcBef>
                <a:spcPts val="6400"/>
              </a:spcBef>
              <a:spcAft>
                <a:spcPts val="6400"/>
              </a:spcAft>
            </a:pPr>
            <a:r>
              <a:rPr lang="en-US" sz="3200" dirty="0">
                <a:solidFill>
                  <a:srgbClr val="000000"/>
                </a:solidFill>
                <a:latin typeface="Arial"/>
                <a:ea typeface="Arial"/>
                <a:cs typeface="Arial"/>
                <a:sym typeface="Arial"/>
              </a:rPr>
              <a:t>3.	European Commission. (2023). Digital Education Action Plan 2021–2027. https://ec.europa.eu/education</a:t>
            </a:r>
          </a:p>
          <a:p>
            <a:pPr marL="0" lvl="0" indent="0">
              <a:lnSpc>
                <a:spcPct val="100000"/>
              </a:lnSpc>
              <a:spcBef>
                <a:spcPts val="6400"/>
              </a:spcBef>
              <a:spcAft>
                <a:spcPts val="6400"/>
              </a:spcAft>
            </a:pPr>
            <a:r>
              <a:rPr lang="en-US" sz="3200" dirty="0">
                <a:solidFill>
                  <a:srgbClr val="000000"/>
                </a:solidFill>
                <a:latin typeface="Arial"/>
                <a:ea typeface="Arial"/>
                <a:cs typeface="Arial"/>
                <a:sym typeface="Arial"/>
              </a:rPr>
              <a:t>4.	</a:t>
            </a:r>
            <a:r>
              <a:rPr lang="en-US" sz="3200" dirty="0" err="1">
                <a:solidFill>
                  <a:srgbClr val="000000"/>
                </a:solidFill>
                <a:latin typeface="Arial"/>
                <a:ea typeface="Arial"/>
                <a:cs typeface="Arial"/>
                <a:sym typeface="Arial"/>
              </a:rPr>
              <a:t>Kazakos</a:t>
            </a:r>
            <a:r>
              <a:rPr lang="en-US" sz="3200" dirty="0">
                <a:solidFill>
                  <a:srgbClr val="000000"/>
                </a:solidFill>
                <a:latin typeface="Arial"/>
                <a:ea typeface="Arial"/>
                <a:cs typeface="Arial"/>
                <a:sym typeface="Arial"/>
              </a:rPr>
              <a:t>, P. (2018). Education and the Economic Crisis in Greece. </a:t>
            </a:r>
            <a:r>
              <a:rPr lang="en-US" sz="3200" dirty="0" err="1">
                <a:solidFill>
                  <a:srgbClr val="000000"/>
                </a:solidFill>
                <a:latin typeface="Arial"/>
                <a:ea typeface="Arial"/>
                <a:cs typeface="Arial"/>
                <a:sym typeface="Arial"/>
              </a:rPr>
              <a:t>Papazisis</a:t>
            </a:r>
            <a:r>
              <a:rPr lang="en-US" sz="3200" dirty="0">
                <a:solidFill>
                  <a:srgbClr val="000000"/>
                </a:solidFill>
                <a:latin typeface="Arial"/>
                <a:ea typeface="Arial"/>
                <a:cs typeface="Arial"/>
                <a:sym typeface="Arial"/>
              </a:rPr>
              <a:t>.</a:t>
            </a:r>
          </a:p>
          <a:p>
            <a:pPr marL="0" lvl="0" indent="0">
              <a:lnSpc>
                <a:spcPct val="100000"/>
              </a:lnSpc>
              <a:spcBef>
                <a:spcPts val="6400"/>
              </a:spcBef>
              <a:spcAft>
                <a:spcPts val="6400"/>
              </a:spcAft>
            </a:pPr>
            <a:r>
              <a:rPr lang="en-US" sz="3200" dirty="0">
                <a:solidFill>
                  <a:srgbClr val="000000"/>
                </a:solidFill>
                <a:latin typeface="Arial"/>
                <a:ea typeface="Arial"/>
                <a:cs typeface="Arial"/>
                <a:sym typeface="Arial"/>
              </a:rPr>
              <a:t>5.	OECD. (2021). Education Policy Outlook: Finland. https://doi.org/10.1787/9b9a6e3c-en</a:t>
            </a:r>
          </a:p>
          <a:p>
            <a:pPr marL="0" lvl="0" indent="0">
              <a:lnSpc>
                <a:spcPct val="100000"/>
              </a:lnSpc>
              <a:spcBef>
                <a:spcPts val="6400"/>
              </a:spcBef>
              <a:spcAft>
                <a:spcPts val="6400"/>
              </a:spcAft>
            </a:pPr>
            <a:r>
              <a:rPr lang="en-US" sz="3200" dirty="0">
                <a:solidFill>
                  <a:srgbClr val="000000"/>
                </a:solidFill>
                <a:latin typeface="Arial"/>
                <a:ea typeface="Arial"/>
                <a:cs typeface="Arial"/>
                <a:sym typeface="Arial"/>
              </a:rPr>
              <a:t>6.	</a:t>
            </a:r>
            <a:r>
              <a:rPr lang="en-US" sz="3200" dirty="0" err="1">
                <a:solidFill>
                  <a:srgbClr val="000000"/>
                </a:solidFill>
                <a:latin typeface="Arial"/>
                <a:ea typeface="Arial"/>
                <a:cs typeface="Arial"/>
                <a:sym typeface="Arial"/>
              </a:rPr>
              <a:t>Psycharis</a:t>
            </a:r>
            <a:r>
              <a:rPr lang="en-US" sz="3200" dirty="0">
                <a:solidFill>
                  <a:srgbClr val="000000"/>
                </a:solidFill>
                <a:latin typeface="Arial"/>
                <a:ea typeface="Arial"/>
                <a:cs typeface="Arial"/>
                <a:sym typeface="Arial"/>
              </a:rPr>
              <a:t>, G. (2019). Political Theories and Educational Reforms. </a:t>
            </a:r>
            <a:r>
              <a:rPr lang="en-US" sz="3200" dirty="0" err="1">
                <a:solidFill>
                  <a:srgbClr val="000000"/>
                </a:solidFill>
                <a:latin typeface="Arial"/>
                <a:ea typeface="Arial"/>
                <a:cs typeface="Arial"/>
                <a:sym typeface="Arial"/>
              </a:rPr>
              <a:t>Kritiki</a:t>
            </a:r>
            <a:r>
              <a:rPr lang="en-US" sz="3200" dirty="0">
                <a:solidFill>
                  <a:srgbClr val="000000"/>
                </a:solidFill>
                <a:latin typeface="Arial"/>
                <a:ea typeface="Arial"/>
                <a:cs typeface="Arial"/>
                <a:sym typeface="Arial"/>
              </a:rPr>
              <a:t>.</a:t>
            </a:r>
          </a:p>
          <a:p>
            <a:pPr marL="0" lvl="0" indent="0">
              <a:lnSpc>
                <a:spcPct val="100000"/>
              </a:lnSpc>
              <a:spcBef>
                <a:spcPts val="6400"/>
              </a:spcBef>
              <a:spcAft>
                <a:spcPts val="6400"/>
              </a:spcAft>
            </a:pPr>
            <a:r>
              <a:rPr lang="en-US" sz="3200" dirty="0">
                <a:solidFill>
                  <a:srgbClr val="000000"/>
                </a:solidFill>
                <a:latin typeface="Arial"/>
                <a:ea typeface="Arial"/>
                <a:cs typeface="Arial"/>
                <a:sym typeface="Arial"/>
              </a:rPr>
              <a:t>7.	</a:t>
            </a:r>
            <a:r>
              <a:rPr lang="en-US" sz="3200" dirty="0" err="1">
                <a:solidFill>
                  <a:srgbClr val="000000"/>
                </a:solidFill>
                <a:latin typeface="Arial"/>
                <a:ea typeface="Arial"/>
                <a:cs typeface="Arial"/>
                <a:sym typeface="Arial"/>
              </a:rPr>
              <a:t>Sakellariou</a:t>
            </a:r>
            <a:r>
              <a:rPr lang="en-US" sz="3200" dirty="0">
                <a:solidFill>
                  <a:srgbClr val="000000"/>
                </a:solidFill>
                <a:latin typeface="Arial"/>
                <a:ea typeface="Arial"/>
                <a:cs typeface="Arial"/>
                <a:sym typeface="Arial"/>
              </a:rPr>
              <a:t>, M. (2020). The Greek School After the Memoranda. Gutenberg.</a:t>
            </a:r>
          </a:p>
          <a:p>
            <a:pPr marL="0" lvl="0" indent="0">
              <a:lnSpc>
                <a:spcPct val="100000"/>
              </a:lnSpc>
              <a:spcBef>
                <a:spcPts val="6400"/>
              </a:spcBef>
              <a:spcAft>
                <a:spcPts val="6400"/>
              </a:spcAft>
            </a:pPr>
            <a:r>
              <a:rPr lang="en-US" sz="3200" dirty="0">
                <a:solidFill>
                  <a:srgbClr val="000000"/>
                </a:solidFill>
                <a:latin typeface="Arial"/>
                <a:ea typeface="Arial"/>
                <a:cs typeface="Arial"/>
                <a:sym typeface="Arial"/>
              </a:rPr>
              <a:t>8.	Transparency International. (2023). Corruption Perceptions Index. https://www.transparency.org</a:t>
            </a:r>
          </a:p>
          <a:p>
            <a:pPr marL="0" lvl="0" indent="0" algn="l" rtl="0">
              <a:lnSpc>
                <a:spcPct val="100000"/>
              </a:lnSpc>
              <a:spcBef>
                <a:spcPts val="6400"/>
              </a:spcBef>
              <a:spcAft>
                <a:spcPts val="6400"/>
              </a:spcAft>
              <a:buClr>
                <a:srgbClr val="205867"/>
              </a:buClr>
              <a:buSzPts val="2400"/>
              <a:buNone/>
            </a:pPr>
            <a:endParaRPr sz="3200" dirty="0">
              <a:solidFill>
                <a:srgbClr val="000000"/>
              </a:solidFill>
              <a:latin typeface="Arial"/>
              <a:ea typeface="Arial"/>
              <a:cs typeface="Arial"/>
              <a:sym typeface="Arial"/>
            </a:endParaRPr>
          </a:p>
        </p:txBody>
      </p:sp>
      <p:sp>
        <p:nvSpPr>
          <p:cNvPr id="117" name="Google Shape;117;p1"/>
          <p:cNvSpPr txBox="1">
            <a:spLocks noGrp="1"/>
          </p:cNvSpPr>
          <p:nvPr>
            <p:ph type="body" idx="15"/>
          </p:nvPr>
        </p:nvSpPr>
        <p:spPr>
          <a:xfrm>
            <a:off x="922347" y="21404433"/>
            <a:ext cx="10074515" cy="10954251"/>
          </a:xfrm>
          <a:prstGeom prst="rect">
            <a:avLst/>
          </a:prstGeom>
          <a:noFill/>
          <a:ln>
            <a:noFill/>
          </a:ln>
        </p:spPr>
        <p:txBody>
          <a:bodyPr spcFirstLastPara="1" wrap="square" lIns="91425" tIns="91425" rIns="91425" bIns="91425" anchor="ctr" anchorCtr="0">
            <a:spAutoFit/>
          </a:bodyPr>
          <a:lstStyle/>
          <a:p>
            <a:pPr marL="0" lvl="0" indent="0" algn="ctr" rtl="0">
              <a:spcBef>
                <a:spcPts val="800"/>
              </a:spcBef>
              <a:spcAft>
                <a:spcPts val="0"/>
              </a:spcAft>
              <a:buClr>
                <a:srgbClr val="205867"/>
              </a:buClr>
              <a:buSzPts val="4000"/>
              <a:buNone/>
            </a:pPr>
            <a:r>
              <a:rPr lang="en-US" sz="5100" b="0" u="none" dirty="0"/>
              <a:t>The primary problem addressed in this study is understanding how information systems can support intercultural education in Greek schools. The research aims to explore how these systems contribute to improved academic performance, cultural integration, and social skills.</a:t>
            </a:r>
            <a:endParaRPr sz="5100" b="0" u="none" dirty="0"/>
          </a:p>
          <a:p>
            <a:pPr marL="0" lvl="0" indent="0" algn="ctr" rtl="0">
              <a:spcBef>
                <a:spcPts val="6400"/>
              </a:spcBef>
              <a:spcAft>
                <a:spcPts val="6400"/>
              </a:spcAft>
              <a:buClr>
                <a:srgbClr val="205867"/>
              </a:buClr>
              <a:buSzPts val="4000"/>
              <a:buNone/>
            </a:pPr>
            <a:endParaRPr sz="5100" b="0" u="none" dirty="0"/>
          </a:p>
        </p:txBody>
      </p:sp>
      <p:sp>
        <p:nvSpPr>
          <p:cNvPr id="118" name="Google Shape;118;p1"/>
          <p:cNvSpPr txBox="1">
            <a:spLocks noGrp="1"/>
          </p:cNvSpPr>
          <p:nvPr>
            <p:ph type="body" idx="16"/>
          </p:nvPr>
        </p:nvSpPr>
        <p:spPr>
          <a:xfrm>
            <a:off x="5946118" y="2534875"/>
            <a:ext cx="31998900" cy="1638300"/>
          </a:xfrm>
          <a:prstGeom prst="rect">
            <a:avLst/>
          </a:prstGeom>
          <a:noFill/>
          <a:ln>
            <a:noFill/>
          </a:ln>
        </p:spPr>
        <p:txBody>
          <a:bodyPr spcFirstLastPara="1" wrap="square" lIns="228575" tIns="228575" rIns="228575" bIns="228575" anchor="t" anchorCtr="0">
            <a:noAutofit/>
          </a:bodyPr>
          <a:lstStyle/>
          <a:p>
            <a:pPr marL="0" lvl="0" indent="0" algn="l" rtl="0">
              <a:spcBef>
                <a:spcPts val="0"/>
              </a:spcBef>
              <a:spcAft>
                <a:spcPts val="6400"/>
              </a:spcAft>
              <a:buClr>
                <a:srgbClr val="205867"/>
              </a:buClr>
              <a:buSzPts val="2400"/>
              <a:buNone/>
            </a:pPr>
            <a:r>
              <a:rPr lang="en-US" sz="4300"/>
              <a:t>Name Candidate</a:t>
            </a:r>
            <a:br>
              <a:rPr lang="en-US" sz="4300"/>
            </a:br>
            <a:r>
              <a:rPr lang="en-US" sz="4300"/>
              <a:t>PhD Candidate at the University of Alicante</a:t>
            </a:r>
            <a:endParaRPr sz="4300"/>
          </a:p>
        </p:txBody>
      </p:sp>
      <p:sp>
        <p:nvSpPr>
          <p:cNvPr id="119" name="Google Shape;119;p1"/>
          <p:cNvSpPr txBox="1">
            <a:spLocks noGrp="1"/>
          </p:cNvSpPr>
          <p:nvPr>
            <p:ph type="body" idx="17"/>
          </p:nvPr>
        </p:nvSpPr>
        <p:spPr>
          <a:xfrm>
            <a:off x="3368842" y="818146"/>
            <a:ext cx="37612719" cy="3537285"/>
          </a:xfrm>
          <a:prstGeom prst="rect">
            <a:avLst/>
          </a:prstGeom>
          <a:noFill/>
          <a:ln>
            <a:noFill/>
          </a:ln>
        </p:spPr>
        <p:txBody>
          <a:bodyPr spcFirstLastPara="1" wrap="square" lIns="228575" tIns="228575" rIns="228575" bIns="228575" anchor="t" anchorCtr="0">
            <a:noAutofit/>
          </a:bodyPr>
          <a:lstStyle/>
          <a:p>
            <a:r>
              <a:rPr lang="en-US" sz="5400" b="1" dirty="0"/>
              <a:t>The Influence of Political Theories on School Building Funding in Europe and Greece: Ideology, Infrastructure, and Inequality</a:t>
            </a:r>
            <a:r>
              <a:rPr lang="el-GR" sz="5400" b="1" dirty="0"/>
              <a:t>                        </a:t>
            </a:r>
            <a:r>
              <a:rPr lang="el-GR" sz="5400" dirty="0"/>
              <a:t> </a:t>
            </a:r>
            <a:r>
              <a:rPr lang="en-US" sz="4000" b="1" dirty="0" err="1"/>
              <a:t>Vasiliki</a:t>
            </a:r>
            <a:r>
              <a:rPr lang="en-US" sz="4000" b="1" dirty="0"/>
              <a:t> </a:t>
            </a:r>
            <a:r>
              <a:rPr lang="en-US" sz="4000" b="1" dirty="0" err="1"/>
              <a:t>Theochari</a:t>
            </a:r>
            <a:endParaRPr lang="el-GR" sz="4000" dirty="0"/>
          </a:p>
          <a:p>
            <a:r>
              <a:rPr lang="el-GR" sz="6000" b="1" dirty="0"/>
              <a:t>                                 </a:t>
            </a:r>
          </a:p>
          <a:p>
            <a:r>
              <a:rPr lang="el-GR" sz="6000" b="1" dirty="0"/>
              <a:t> </a:t>
            </a:r>
          </a:p>
          <a:p>
            <a:pPr marL="0" indent="0">
              <a:spcBef>
                <a:spcPts val="0"/>
              </a:spcBef>
              <a:spcAft>
                <a:spcPts val="6400"/>
              </a:spcAft>
              <a:buClr>
                <a:schemeClr val="dk1"/>
              </a:buClr>
              <a:buSzPts val="12000"/>
            </a:pPr>
            <a:r>
              <a:rPr lang="el-GR" sz="6000" dirty="0"/>
              <a:t>                                      </a:t>
            </a:r>
            <a:endParaRPr sz="5600" dirty="0"/>
          </a:p>
        </p:txBody>
      </p:sp>
    </p:spTree>
  </p:cSld>
  <p:clrMapOvr>
    <a:masterClrMapping/>
  </p:clrMapOvr>
</p:sld>
</file>

<file path=ppt/theme/theme1.xml><?xml version="1.0" encoding="utf-8"?>
<a:theme xmlns:a="http://schemas.openxmlformats.org/drawingml/2006/main" name="Streamline">
  <a:themeElements>
    <a:clrScheme name="Streamline">
      <a:dk1>
        <a:srgbClr val="1A9988"/>
      </a:dk1>
      <a:lt1>
        <a:srgbClr val="FFFFFF"/>
      </a:lt1>
      <a:dk2>
        <a:srgbClr val="1A1A1A"/>
      </a:dk2>
      <a:lt2>
        <a:srgbClr val="E9EDEE"/>
      </a:lt2>
      <a:accent1>
        <a:srgbClr val="595959"/>
      </a:accent1>
      <a:accent2>
        <a:srgbClr val="6AA4C8"/>
      </a:accent2>
      <a:accent3>
        <a:srgbClr val="EB5600"/>
      </a:accent3>
      <a:accent4>
        <a:srgbClr val="A2FFE8"/>
      </a:accent4>
      <a:accent5>
        <a:srgbClr val="1C3678"/>
      </a:accent5>
      <a:accent6>
        <a:srgbClr val="FFB8A2"/>
      </a:accent6>
      <a:hlink>
        <a:srgbClr val="1C3678"/>
      </a:hlink>
      <a:folHlink>
        <a:srgbClr val="1C3678"/>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21</TotalTime>
  <Words>462</Words>
  <Application>Microsoft Office PowerPoint</Application>
  <PresentationFormat>Personalizado</PresentationFormat>
  <Paragraphs>29</Paragraphs>
  <Slides>1</Slides>
  <Notes>1</Notes>
  <HiddenSlides>0</HiddenSlides>
  <MMClips>0</MMClips>
  <ScaleCrop>false</ScaleCrop>
  <HeadingPairs>
    <vt:vector size="6" baseType="variant">
      <vt:variant>
        <vt:lpstr>Fuentes usadas</vt:lpstr>
      </vt:variant>
      <vt:variant>
        <vt:i4>6</vt:i4>
      </vt:variant>
      <vt:variant>
        <vt:lpstr>Tema</vt:lpstr>
      </vt:variant>
      <vt:variant>
        <vt:i4>1</vt:i4>
      </vt:variant>
      <vt:variant>
        <vt:lpstr>Títulos de diapositiva</vt:lpstr>
      </vt:variant>
      <vt:variant>
        <vt:i4>1</vt:i4>
      </vt:variant>
    </vt:vector>
  </HeadingPairs>
  <TitlesOfParts>
    <vt:vector size="8" baseType="lpstr">
      <vt:lpstr>Arial</vt:lpstr>
      <vt:lpstr>Lato</vt:lpstr>
      <vt:lpstr>Raleway</vt:lpstr>
      <vt:lpstr>Calibri</vt:lpstr>
      <vt:lpstr>Trebuchet MS</vt:lpstr>
      <vt:lpstr>Times New Roman</vt:lpstr>
      <vt:lpstr>Streamline</vt:lpstr>
      <vt:lpstr>Presentación de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Παρουσίαση του PowerPoint</dc:title>
  <dc:creator>CanterburyMedia</dc:creator>
  <cp:lastModifiedBy>Ramón Ruiz</cp:lastModifiedBy>
  <cp:revision>3</cp:revision>
  <dcterms:created xsi:type="dcterms:W3CDTF">2012-02-03T19:11:35Z</dcterms:created>
  <dcterms:modified xsi:type="dcterms:W3CDTF">2025-07-07T15:40:45Z</dcterms:modified>
</cp:coreProperties>
</file>